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Nunito"/>
      <p:regular r:id="rId53"/>
      <p:bold r:id="rId54"/>
      <p:italic r:id="rId55"/>
      <p:boldItalic r:id="rId56"/>
    </p:embeddedFont>
    <p:embeddedFont>
      <p:font typeface="Century Gothic"/>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6FC29B-482C-419A-AAF9-99E00BA823CF}">
  <a:tblStyle styleId="{596FC29B-482C-419A-AAF9-99E00BA823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enturyGothic-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Nunito-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Nunito-italic.fntdata"/><Relationship Id="rId10" Type="http://schemas.openxmlformats.org/officeDocument/2006/relationships/slide" Target="slides/slide3.xml"/><Relationship Id="rId54" Type="http://schemas.openxmlformats.org/officeDocument/2006/relationships/font" Target="fonts/Nunito-bold.fntdata"/><Relationship Id="rId13" Type="http://schemas.openxmlformats.org/officeDocument/2006/relationships/slide" Target="slides/slide6.xml"/><Relationship Id="rId57" Type="http://schemas.openxmlformats.org/officeDocument/2006/relationships/font" Target="fonts/CenturyGothic-regular.fntdata"/><Relationship Id="rId12" Type="http://schemas.openxmlformats.org/officeDocument/2006/relationships/slide" Target="slides/slide5.xml"/><Relationship Id="rId56" Type="http://schemas.openxmlformats.org/officeDocument/2006/relationships/font" Target="fonts/Nunito-boldItalic.fntdata"/><Relationship Id="rId15" Type="http://schemas.openxmlformats.org/officeDocument/2006/relationships/slide" Target="slides/slide8.xml"/><Relationship Id="rId59" Type="http://schemas.openxmlformats.org/officeDocument/2006/relationships/font" Target="fonts/CenturyGothic-italic.fntdata"/><Relationship Id="rId14" Type="http://schemas.openxmlformats.org/officeDocument/2006/relationships/slide" Target="slides/slide7.xml"/><Relationship Id="rId58" Type="http://schemas.openxmlformats.org/officeDocument/2006/relationships/font" Target="fonts/CenturyGothic-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aeaa04e0c7_3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gaeaa04e0c7_3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eef98f4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eef98f4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eef98f4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eef98f4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eaa04e0c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eaa04e0c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eef98f4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eef98f4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eaa04e0c7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eaa04e0c7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eef98f47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eef98f47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eef98f4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eef98f4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eaa04e0c7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eaa04e0c7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eef98f4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eef98f4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eef98f47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eef98f4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eaa04e0c7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eaa04e0c7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f98f4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f98f4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ef1e283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ef1e283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ef1e283d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ef1e283d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ef1e283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ef1e283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f1e283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f1e283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ef1e283d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ef1e283d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eef98f47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eef98f47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eef98f4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aeef98f4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eef98f4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eef98f4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eef98f47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eef98f47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eaa04e0c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eaa04e0c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f98f47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f98f47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aeef98f4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aeef98f4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aeef98f47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aeef98f47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ef1e283d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ef1e283d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f1e283d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f1e283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eef98f4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eef98f4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eef98f47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aeef98f47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eef98f47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aeef98f47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aeef98f4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aeef98f4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eaa04e0c7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eaa04e0c7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eaa04e0c7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eaa04e0c7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aeef98f47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aeef98f47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eaa04e0c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eaa04e0c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eaa04e0c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eaa04e0c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eaa04e0c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eaa04e0c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eef98f47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eef98f47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eaa04e0c7_3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gaeaa04e0c7_3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eaa04e0c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eaa04e0c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aa04e0c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aa04e0c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eaa04e0c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eaa04e0c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eaa04e0c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eaa04e0c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eaa04e0c7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eaa04e0c7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41" name="Shape 141"/>
        <p:cNvGrpSpPr/>
        <p:nvPr/>
      </p:nvGrpSpPr>
      <p:grpSpPr>
        <a:xfrm>
          <a:off x="0" y="0"/>
          <a:ext cx="0" cy="0"/>
          <a:chOff x="0" y="0"/>
          <a:chExt cx="0" cy="0"/>
        </a:xfrm>
      </p:grpSpPr>
      <p:grpSp>
        <p:nvGrpSpPr>
          <p:cNvPr id="142" name="Google Shape;142;p14"/>
          <p:cNvGrpSpPr/>
          <p:nvPr/>
        </p:nvGrpSpPr>
        <p:grpSpPr>
          <a:xfrm>
            <a:off x="0" y="-1780"/>
            <a:ext cx="9144000" cy="5150270"/>
            <a:chOff x="0" y="-2373"/>
            <a:chExt cx="12192000" cy="6867027"/>
          </a:xfrm>
        </p:grpSpPr>
        <p:sp>
          <p:nvSpPr>
            <p:cNvPr id="143" name="Google Shape;143;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 name="Google Shape;144;p14"/>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 name="Google Shape;145;p14"/>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6" name="Google Shape;146;p14"/>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 name="Google Shape;147;p14"/>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 name="Google Shape;148;p14"/>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 name="Google Shape;149;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0" name="Google Shape;150;p14"/>
          <p:cNvSpPr txBox="1"/>
          <p:nvPr>
            <p:ph type="ctrTitle"/>
          </p:nvPr>
        </p:nvSpPr>
        <p:spPr>
          <a:xfrm>
            <a:off x="866216" y="1574800"/>
            <a:ext cx="6619243" cy="2008236"/>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4100"/>
              <a:buFont typeface="Century Gothic"/>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1" name="Google Shape;151;p14"/>
          <p:cNvSpPr txBox="1"/>
          <p:nvPr>
            <p:ph idx="1" type="subTitle"/>
          </p:nvPr>
        </p:nvSpPr>
        <p:spPr>
          <a:xfrm>
            <a:off x="866216" y="3583035"/>
            <a:ext cx="6619243" cy="646065"/>
          </a:xfrm>
          <a:prstGeom prst="rect">
            <a:avLst/>
          </a:prstGeom>
          <a:noFill/>
          <a:ln>
            <a:noFill/>
          </a:ln>
        </p:spPr>
        <p:txBody>
          <a:bodyPr anchorCtr="0" anchor="t" bIns="34275" lIns="68575" spcFirstLastPara="1" rIns="68575" wrap="square" tIns="34275">
            <a:noAutofit/>
          </a:bodyPr>
          <a:lstStyle>
            <a:lvl1pPr lvl="0" algn="l">
              <a:lnSpc>
                <a:spcPct val="100000"/>
              </a:lnSpc>
              <a:spcBef>
                <a:spcPts val="800"/>
              </a:spcBef>
              <a:spcAft>
                <a:spcPts val="0"/>
              </a:spcAft>
              <a:buSzPts val="1100"/>
              <a:buNone/>
              <a:defRPr cap="none">
                <a:solidFill>
                  <a:schemeClr val="accent1"/>
                </a:solidFill>
              </a:defRPr>
            </a:lvl1pPr>
            <a:lvl2pPr lvl="1" algn="ctr">
              <a:lnSpc>
                <a:spcPct val="100000"/>
              </a:lnSpc>
              <a:spcBef>
                <a:spcPts val="800"/>
              </a:spcBef>
              <a:spcAft>
                <a:spcPts val="0"/>
              </a:spcAft>
              <a:buSzPts val="1000"/>
              <a:buNone/>
              <a:defRPr>
                <a:solidFill>
                  <a:srgbClr val="888888"/>
                </a:solidFill>
              </a:defRPr>
            </a:lvl2pPr>
            <a:lvl3pPr lvl="2" algn="ctr">
              <a:lnSpc>
                <a:spcPct val="100000"/>
              </a:lnSpc>
              <a:spcBef>
                <a:spcPts val="800"/>
              </a:spcBef>
              <a:spcAft>
                <a:spcPts val="0"/>
              </a:spcAft>
              <a:buSzPts val="800"/>
              <a:buNone/>
              <a:defRPr>
                <a:solidFill>
                  <a:srgbClr val="888888"/>
                </a:solidFill>
              </a:defRPr>
            </a:lvl3pPr>
            <a:lvl4pPr lvl="3" algn="ctr">
              <a:lnSpc>
                <a:spcPct val="100000"/>
              </a:lnSpc>
              <a:spcBef>
                <a:spcPts val="800"/>
              </a:spcBef>
              <a:spcAft>
                <a:spcPts val="0"/>
              </a:spcAft>
              <a:buSzPts val="700"/>
              <a:buNone/>
              <a:defRPr>
                <a:solidFill>
                  <a:srgbClr val="888888"/>
                </a:solidFill>
              </a:defRPr>
            </a:lvl4pPr>
            <a:lvl5pPr lvl="4" algn="ctr">
              <a:lnSpc>
                <a:spcPct val="100000"/>
              </a:lnSpc>
              <a:spcBef>
                <a:spcPts val="800"/>
              </a:spcBef>
              <a:spcAft>
                <a:spcPts val="0"/>
              </a:spcAft>
              <a:buSzPts val="700"/>
              <a:buNone/>
              <a:defRPr>
                <a:solidFill>
                  <a:srgbClr val="888888"/>
                </a:solidFill>
              </a:defRPr>
            </a:lvl5pPr>
            <a:lvl6pPr lvl="5" algn="ctr">
              <a:lnSpc>
                <a:spcPct val="100000"/>
              </a:lnSpc>
              <a:spcBef>
                <a:spcPts val="800"/>
              </a:spcBef>
              <a:spcAft>
                <a:spcPts val="0"/>
              </a:spcAft>
              <a:buSzPts val="700"/>
              <a:buNone/>
              <a:defRPr>
                <a:solidFill>
                  <a:srgbClr val="888888"/>
                </a:solidFill>
              </a:defRPr>
            </a:lvl6pPr>
            <a:lvl7pPr lvl="6" algn="ctr">
              <a:lnSpc>
                <a:spcPct val="100000"/>
              </a:lnSpc>
              <a:spcBef>
                <a:spcPts val="800"/>
              </a:spcBef>
              <a:spcAft>
                <a:spcPts val="0"/>
              </a:spcAft>
              <a:buSzPts val="700"/>
              <a:buNone/>
              <a:defRPr>
                <a:solidFill>
                  <a:srgbClr val="888888"/>
                </a:solidFill>
              </a:defRPr>
            </a:lvl7pPr>
            <a:lvl8pPr lvl="7" algn="ctr">
              <a:lnSpc>
                <a:spcPct val="100000"/>
              </a:lnSpc>
              <a:spcBef>
                <a:spcPts val="800"/>
              </a:spcBef>
              <a:spcAft>
                <a:spcPts val="0"/>
              </a:spcAft>
              <a:buSzPts val="700"/>
              <a:buNone/>
              <a:defRPr>
                <a:solidFill>
                  <a:srgbClr val="888888"/>
                </a:solidFill>
              </a:defRPr>
            </a:lvl8pPr>
            <a:lvl9pPr lvl="8" algn="ctr">
              <a:lnSpc>
                <a:spcPct val="100000"/>
              </a:lnSpc>
              <a:spcBef>
                <a:spcPts val="800"/>
              </a:spcBef>
              <a:spcAft>
                <a:spcPts val="0"/>
              </a:spcAft>
              <a:buSzPts val="700"/>
              <a:buNone/>
              <a:defRPr>
                <a:solidFill>
                  <a:srgbClr val="888888"/>
                </a:solidFill>
              </a:defRPr>
            </a:lvl9pPr>
          </a:lstStyle>
          <a:p/>
        </p:txBody>
      </p:sp>
      <p:sp>
        <p:nvSpPr>
          <p:cNvPr id="152" name="Google Shape;152;p14"/>
          <p:cNvSpPr txBox="1"/>
          <p:nvPr>
            <p:ph idx="10" type="dt"/>
          </p:nvPr>
        </p:nvSpPr>
        <p:spPr>
          <a:xfrm rot="5400000">
            <a:off x="7567043" y="1344167"/>
            <a:ext cx="742949" cy="228599"/>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4"/>
          <p:cNvSpPr txBox="1"/>
          <p:nvPr>
            <p:ph idx="11" type="ftr"/>
          </p:nvPr>
        </p:nvSpPr>
        <p:spPr>
          <a:xfrm rot="5400000">
            <a:off x="6719694" y="2420115"/>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b="0" i="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 name="Google Shape;155;p14"/>
          <p:cNvSpPr txBox="1"/>
          <p:nvPr>
            <p:ph idx="12" type="sldNum"/>
          </p:nvPr>
        </p:nvSpPr>
        <p:spPr>
          <a:xfrm>
            <a:off x="7763256" y="219456"/>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15"/>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8" name="Google Shape;158;p15"/>
          <p:cNvSpPr txBox="1"/>
          <p:nvPr>
            <p:ph idx="1" type="body"/>
          </p:nvPr>
        </p:nvSpPr>
        <p:spPr>
          <a:xfrm>
            <a:off x="866216" y="1952625"/>
            <a:ext cx="6571059" cy="2562225"/>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59" name="Google Shape;159;p15"/>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5"/>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1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62" name="Shape 162"/>
        <p:cNvGrpSpPr/>
        <p:nvPr/>
      </p:nvGrpSpPr>
      <p:grpSpPr>
        <a:xfrm>
          <a:off x="0" y="0"/>
          <a:ext cx="0" cy="0"/>
          <a:chOff x="0" y="0"/>
          <a:chExt cx="0" cy="0"/>
        </a:xfrm>
      </p:grpSpPr>
      <p:grpSp>
        <p:nvGrpSpPr>
          <p:cNvPr id="163" name="Google Shape;163;p16"/>
          <p:cNvGrpSpPr/>
          <p:nvPr/>
        </p:nvGrpSpPr>
        <p:grpSpPr>
          <a:xfrm>
            <a:off x="0" y="-1780"/>
            <a:ext cx="9144000" cy="5150270"/>
            <a:chOff x="0" y="-2373"/>
            <a:chExt cx="12192000" cy="6867027"/>
          </a:xfrm>
        </p:grpSpPr>
        <p:sp>
          <p:nvSpPr>
            <p:cNvPr id="164" name="Google Shape;164;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5" name="Google Shape;165;p16"/>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6" name="Google Shape;166;p16"/>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7" name="Google Shape;167;p16"/>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8" name="Google Shape;168;p16"/>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9" name="Google Shape;169;p16"/>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0" name="Google Shape;170;p16"/>
            <p:cNvSpPr/>
            <p:nvPr/>
          </p:nvSpPr>
          <p:spPr>
            <a:xfrm>
              <a:off x="6172200" y="402165"/>
              <a:ext cx="5596465" cy="605367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1" name="Google Shape;171;p16"/>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2" name="Google Shape;172;p16"/>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3" name="Google Shape;173;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4" name="Google Shape;174;p16"/>
          <p:cNvSpPr txBox="1"/>
          <p:nvPr>
            <p:ph type="title"/>
          </p:nvPr>
        </p:nvSpPr>
        <p:spPr>
          <a:xfrm>
            <a:off x="865430" y="1269999"/>
            <a:ext cx="2895195" cy="130175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2700"/>
              <a:buFont typeface="Century Gothic"/>
              <a:buNone/>
              <a:defRPr b="0"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5" name="Google Shape;175;p16"/>
          <p:cNvSpPr/>
          <p:nvPr>
            <p:ph idx="2" type="pic"/>
          </p:nvPr>
        </p:nvSpPr>
        <p:spPr>
          <a:xfrm>
            <a:off x="4910902" y="857250"/>
            <a:ext cx="2420395" cy="342900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76" name="Google Shape;176;p16"/>
          <p:cNvSpPr txBox="1"/>
          <p:nvPr>
            <p:ph idx="1" type="body"/>
          </p:nvPr>
        </p:nvSpPr>
        <p:spPr>
          <a:xfrm>
            <a:off x="866216" y="2743200"/>
            <a:ext cx="2894409" cy="1028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solidFill>
                  <a:schemeClr val="accent1"/>
                </a:solidFill>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77" name="Google Shape;177;p16"/>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8" name="Google Shape;178;p16"/>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9" name="Google Shape;179;p1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0" name="Google Shape;180;p1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81" name="Shape 181"/>
        <p:cNvGrpSpPr/>
        <p:nvPr/>
      </p:nvGrpSpPr>
      <p:grpSpPr>
        <a:xfrm>
          <a:off x="0" y="0"/>
          <a:ext cx="0" cy="0"/>
          <a:chOff x="0" y="0"/>
          <a:chExt cx="0" cy="0"/>
        </a:xfrm>
      </p:grpSpPr>
      <p:grpSp>
        <p:nvGrpSpPr>
          <p:cNvPr id="182" name="Google Shape;182;p17"/>
          <p:cNvGrpSpPr/>
          <p:nvPr/>
        </p:nvGrpSpPr>
        <p:grpSpPr>
          <a:xfrm>
            <a:off x="0" y="-1780"/>
            <a:ext cx="9144000" cy="5150270"/>
            <a:chOff x="0" y="-2373"/>
            <a:chExt cx="12192000" cy="6867027"/>
          </a:xfrm>
        </p:grpSpPr>
        <p:sp>
          <p:nvSpPr>
            <p:cNvPr id="183" name="Google Shape;183;p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4" name="Google Shape;184;p17"/>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5" name="Google Shape;185;p17"/>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6" name="Google Shape;186;p17"/>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7" name="Google Shape;187;p17"/>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8" name="Google Shape;188;p17"/>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9" name="Google Shape;189;p17"/>
            <p:cNvSpPr/>
            <p:nvPr/>
          </p:nvSpPr>
          <p:spPr>
            <a:xfrm>
              <a:off x="5713412" y="402165"/>
              <a:ext cx="6055253" cy="605367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0" name="Google Shape;190;p17"/>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1" name="Google Shape;191;p17"/>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2" name="Google Shape;192;p1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3" name="Google Shape;193;p17"/>
          <p:cNvSpPr txBox="1"/>
          <p:nvPr>
            <p:ph type="title"/>
          </p:nvPr>
        </p:nvSpPr>
        <p:spPr>
          <a:xfrm>
            <a:off x="866216" y="971550"/>
            <a:ext cx="2094869" cy="120015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4" name="Google Shape;194;p17"/>
          <p:cNvSpPr txBox="1"/>
          <p:nvPr>
            <p:ph idx="1" type="body"/>
          </p:nvPr>
        </p:nvSpPr>
        <p:spPr>
          <a:xfrm>
            <a:off x="4335860" y="1085850"/>
            <a:ext cx="3892549" cy="3429000"/>
          </a:xfrm>
          <a:prstGeom prst="rect">
            <a:avLst/>
          </a:prstGeom>
          <a:noFill/>
          <a:ln>
            <a:noFill/>
          </a:ln>
        </p:spPr>
        <p:txBody>
          <a:bodyPr anchorCtr="0" anchor="ctr"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195" name="Google Shape;195;p17"/>
          <p:cNvSpPr txBox="1"/>
          <p:nvPr>
            <p:ph idx="2" type="body"/>
          </p:nvPr>
        </p:nvSpPr>
        <p:spPr>
          <a:xfrm>
            <a:off x="866216" y="2171700"/>
            <a:ext cx="2094869" cy="2346959"/>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solidFill>
                  <a:schemeClr val="accent1"/>
                </a:solidFill>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196" name="Google Shape;196;p17"/>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7" name="Google Shape;197;p17"/>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8" name="Google Shape;198;p17"/>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1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00" name="Shape 200"/>
        <p:cNvGrpSpPr/>
        <p:nvPr/>
      </p:nvGrpSpPr>
      <p:grpSpPr>
        <a:xfrm>
          <a:off x="0" y="0"/>
          <a:ext cx="0" cy="0"/>
          <a:chOff x="0" y="0"/>
          <a:chExt cx="0" cy="0"/>
        </a:xfrm>
      </p:grpSpPr>
      <p:grpSp>
        <p:nvGrpSpPr>
          <p:cNvPr id="201" name="Google Shape;201;p18"/>
          <p:cNvGrpSpPr/>
          <p:nvPr/>
        </p:nvGrpSpPr>
        <p:grpSpPr>
          <a:xfrm>
            <a:off x="0" y="-1780"/>
            <a:ext cx="9144000" cy="5150270"/>
            <a:chOff x="0" y="-2373"/>
            <a:chExt cx="12192000" cy="6867027"/>
          </a:xfrm>
        </p:grpSpPr>
        <p:sp>
          <p:nvSpPr>
            <p:cNvPr id="202" name="Google Shape;202;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3" name="Google Shape;203;p18"/>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4" name="Google Shape;204;p18"/>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5" name="Google Shape;205;p18"/>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6" name="Google Shape;206;p18"/>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7" name="Google Shape;207;p18"/>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8" name="Google Shape;208;p18"/>
            <p:cNvSpPr/>
            <p:nvPr/>
          </p:nvSpPr>
          <p:spPr>
            <a:xfrm>
              <a:off x="7289800" y="402165"/>
              <a:ext cx="4478865" cy="605367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 name="Google Shape;209;p18"/>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0" name="Google Shape;210;p18"/>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11" name="Google Shape;211;p1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12" name="Google Shape;212;p18"/>
          <p:cNvSpPr txBox="1"/>
          <p:nvPr>
            <p:ph type="title"/>
          </p:nvPr>
        </p:nvSpPr>
        <p:spPr>
          <a:xfrm>
            <a:off x="866217" y="2008234"/>
            <a:ext cx="3263267" cy="171286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3" name="Google Shape;213;p18"/>
          <p:cNvSpPr txBox="1"/>
          <p:nvPr>
            <p:ph idx="1" type="body"/>
          </p:nvPr>
        </p:nvSpPr>
        <p:spPr>
          <a:xfrm>
            <a:off x="5171668" y="2008233"/>
            <a:ext cx="2816534" cy="1712867"/>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200"/>
              <a:buNone/>
              <a:defRPr sz="1500" cap="none">
                <a:solidFill>
                  <a:schemeClr val="accent1"/>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214" name="Google Shape;214;p18"/>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5" name="Google Shape;215;p18"/>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6" name="Google Shape;216;p18"/>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7" name="Google Shape;217;p1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8" name="Shape 218"/>
        <p:cNvGrpSpPr/>
        <p:nvPr/>
      </p:nvGrpSpPr>
      <p:grpSpPr>
        <a:xfrm>
          <a:off x="0" y="0"/>
          <a:ext cx="0" cy="0"/>
          <a:chOff x="0" y="0"/>
          <a:chExt cx="0" cy="0"/>
        </a:xfrm>
      </p:grpSpPr>
      <p:sp>
        <p:nvSpPr>
          <p:cNvPr id="219" name="Google Shape;219;p19"/>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0" name="Google Shape;220;p19"/>
          <p:cNvSpPr txBox="1"/>
          <p:nvPr>
            <p:ph idx="1" type="body"/>
          </p:nvPr>
        </p:nvSpPr>
        <p:spPr>
          <a:xfrm>
            <a:off x="866216" y="1952625"/>
            <a:ext cx="3618869" cy="2562226"/>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21" name="Google Shape;221;p19"/>
          <p:cNvSpPr txBox="1"/>
          <p:nvPr>
            <p:ph idx="2" type="body"/>
          </p:nvPr>
        </p:nvSpPr>
        <p:spPr>
          <a:xfrm>
            <a:off x="4656534" y="1952625"/>
            <a:ext cx="3618869" cy="2562225"/>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22" name="Google Shape;222;p19"/>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3" name="Google Shape;223;p19"/>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4" name="Google Shape;224;p1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5" name="Shape 225"/>
        <p:cNvGrpSpPr/>
        <p:nvPr/>
      </p:nvGrpSpPr>
      <p:grpSpPr>
        <a:xfrm>
          <a:off x="0" y="0"/>
          <a:ext cx="0" cy="0"/>
          <a:chOff x="0" y="0"/>
          <a:chExt cx="0" cy="0"/>
        </a:xfrm>
      </p:grpSpPr>
      <p:sp>
        <p:nvSpPr>
          <p:cNvPr id="226" name="Google Shape;226;p20"/>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2700"/>
              <a:buFont typeface="Century Gothic"/>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7" name="Google Shape;227;p20"/>
          <p:cNvSpPr txBox="1"/>
          <p:nvPr>
            <p:ph idx="1" type="body"/>
          </p:nvPr>
        </p:nvSpPr>
        <p:spPr>
          <a:xfrm>
            <a:off x="866216" y="1952625"/>
            <a:ext cx="3618868"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28" name="Google Shape;228;p20"/>
          <p:cNvSpPr txBox="1"/>
          <p:nvPr>
            <p:ph idx="2" type="body"/>
          </p:nvPr>
        </p:nvSpPr>
        <p:spPr>
          <a:xfrm>
            <a:off x="866216" y="2384821"/>
            <a:ext cx="3618869" cy="2130029"/>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29" name="Google Shape;229;p20"/>
          <p:cNvSpPr txBox="1"/>
          <p:nvPr>
            <p:ph idx="3" type="body"/>
          </p:nvPr>
        </p:nvSpPr>
        <p:spPr>
          <a:xfrm>
            <a:off x="4656534" y="1952625"/>
            <a:ext cx="3618869"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230" name="Google Shape;230;p20"/>
          <p:cNvSpPr txBox="1"/>
          <p:nvPr>
            <p:ph idx="4" type="body"/>
          </p:nvPr>
        </p:nvSpPr>
        <p:spPr>
          <a:xfrm>
            <a:off x="4656533" y="2384821"/>
            <a:ext cx="3618869" cy="2130029"/>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231" name="Google Shape;231;p20"/>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2" name="Google Shape;232;p20"/>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3" name="Google Shape;233;p2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4" name="Shape 234"/>
        <p:cNvGrpSpPr/>
        <p:nvPr/>
      </p:nvGrpSpPr>
      <p:grpSpPr>
        <a:xfrm>
          <a:off x="0" y="0"/>
          <a:ext cx="0" cy="0"/>
          <a:chOff x="0" y="0"/>
          <a:chExt cx="0" cy="0"/>
        </a:xfrm>
      </p:grpSpPr>
      <p:sp>
        <p:nvSpPr>
          <p:cNvPr id="235" name="Google Shape;235;p21"/>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6" name="Google Shape;236;p21"/>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7" name="Google Shape;237;p21"/>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8" name="Google Shape;238;p2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39" name="Shape 239"/>
        <p:cNvGrpSpPr/>
        <p:nvPr/>
      </p:nvGrpSpPr>
      <p:grpSpPr>
        <a:xfrm>
          <a:off x="0" y="0"/>
          <a:ext cx="0" cy="0"/>
          <a:chOff x="0" y="0"/>
          <a:chExt cx="0" cy="0"/>
        </a:xfrm>
      </p:grpSpPr>
      <p:sp>
        <p:nvSpPr>
          <p:cNvPr id="240" name="Google Shape;240;p22"/>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1" name="Google Shape;241;p22"/>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2" name="Google Shape;242;p22"/>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2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44" name="Shape 244"/>
        <p:cNvGrpSpPr/>
        <p:nvPr/>
      </p:nvGrpSpPr>
      <p:grpSpPr>
        <a:xfrm>
          <a:off x="0" y="0"/>
          <a:ext cx="0" cy="0"/>
          <a:chOff x="0" y="0"/>
          <a:chExt cx="0" cy="0"/>
        </a:xfrm>
      </p:grpSpPr>
      <p:grpSp>
        <p:nvGrpSpPr>
          <p:cNvPr id="245" name="Google Shape;245;p23"/>
          <p:cNvGrpSpPr/>
          <p:nvPr/>
        </p:nvGrpSpPr>
        <p:grpSpPr>
          <a:xfrm>
            <a:off x="0" y="-1780"/>
            <a:ext cx="9144000" cy="5150270"/>
            <a:chOff x="0" y="-2373"/>
            <a:chExt cx="12192000" cy="6867027"/>
          </a:xfrm>
        </p:grpSpPr>
        <p:sp>
          <p:nvSpPr>
            <p:cNvPr id="246" name="Google Shape;246;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7" name="Google Shape;247;p23"/>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8" name="Google Shape;248;p23"/>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9" name="Google Shape;249;p23"/>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 name="Google Shape;250;p23"/>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1" name="Google Shape;251;p23"/>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2" name="Google Shape;252;p23"/>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3" name="Google Shape;253;p23"/>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254" name="Google Shape;254;p2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55" name="Google Shape;255;p23"/>
          <p:cNvSpPr txBox="1"/>
          <p:nvPr>
            <p:ph type="title"/>
          </p:nvPr>
        </p:nvSpPr>
        <p:spPr>
          <a:xfrm>
            <a:off x="866217" y="3725005"/>
            <a:ext cx="6619243" cy="425053"/>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800"/>
              <a:buFont typeface="Century Gothic"/>
              <a:buNone/>
              <a:defRPr b="0" sz="18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6" name="Google Shape;256;p23"/>
          <p:cNvSpPr/>
          <p:nvPr>
            <p:ph idx="2" type="pic"/>
          </p:nvPr>
        </p:nvSpPr>
        <p:spPr>
          <a:xfrm>
            <a:off x="866216" y="514350"/>
            <a:ext cx="6619243" cy="2571750"/>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57" name="Google Shape;257;p23"/>
          <p:cNvSpPr txBox="1"/>
          <p:nvPr>
            <p:ph idx="1" type="body"/>
          </p:nvPr>
        </p:nvSpPr>
        <p:spPr>
          <a:xfrm>
            <a:off x="866217" y="4152499"/>
            <a:ext cx="6619242" cy="370284"/>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700"/>
              <a:buNone/>
              <a:defRPr sz="900">
                <a:solidFill>
                  <a:schemeClr val="accent1"/>
                </a:solidFill>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58" name="Google Shape;258;p23"/>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9" name="Google Shape;259;p23"/>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60" name="Google Shape;260;p2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1" name="Google Shape;261;p2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262" name="Shape 262"/>
        <p:cNvGrpSpPr/>
        <p:nvPr/>
      </p:nvGrpSpPr>
      <p:grpSpPr>
        <a:xfrm>
          <a:off x="0" y="0"/>
          <a:ext cx="0" cy="0"/>
          <a:chOff x="0" y="0"/>
          <a:chExt cx="0" cy="0"/>
        </a:xfrm>
      </p:grpSpPr>
      <p:grpSp>
        <p:nvGrpSpPr>
          <p:cNvPr id="263" name="Google Shape;263;p24"/>
          <p:cNvGrpSpPr/>
          <p:nvPr/>
        </p:nvGrpSpPr>
        <p:grpSpPr>
          <a:xfrm>
            <a:off x="0" y="-1780"/>
            <a:ext cx="9144000" cy="5150270"/>
            <a:chOff x="0" y="-2373"/>
            <a:chExt cx="12192000" cy="6867027"/>
          </a:xfrm>
        </p:grpSpPr>
        <p:sp>
          <p:nvSpPr>
            <p:cNvPr id="264" name="Google Shape;264;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5" name="Google Shape;265;p24"/>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6" name="Google Shape;266;p24"/>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7" name="Google Shape;267;p24"/>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8" name="Google Shape;268;p24"/>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9" name="Google Shape;269;p24"/>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0" name="Google Shape;270;p24"/>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1" name="Google Shape;271;p24"/>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272" name="Google Shape;272;p2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73" name="Google Shape;273;p24"/>
          <p:cNvSpPr txBox="1"/>
          <p:nvPr>
            <p:ph type="title"/>
          </p:nvPr>
        </p:nvSpPr>
        <p:spPr>
          <a:xfrm>
            <a:off x="866216" y="797562"/>
            <a:ext cx="6619244" cy="1034816"/>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4" name="Google Shape;274;p24"/>
          <p:cNvSpPr txBox="1"/>
          <p:nvPr>
            <p:ph idx="1" type="body"/>
          </p:nvPr>
        </p:nvSpPr>
        <p:spPr>
          <a:xfrm>
            <a:off x="866216" y="2657475"/>
            <a:ext cx="6619244" cy="1857375"/>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75" name="Google Shape;275;p24"/>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24"/>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7" name="Google Shape;277;p24"/>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8" name="Google Shape;278;p2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279" name="Shape 279"/>
        <p:cNvGrpSpPr/>
        <p:nvPr/>
      </p:nvGrpSpPr>
      <p:grpSpPr>
        <a:xfrm>
          <a:off x="0" y="0"/>
          <a:ext cx="0" cy="0"/>
          <a:chOff x="0" y="0"/>
          <a:chExt cx="0" cy="0"/>
        </a:xfrm>
      </p:grpSpPr>
      <p:grpSp>
        <p:nvGrpSpPr>
          <p:cNvPr id="280" name="Google Shape;280;p25"/>
          <p:cNvGrpSpPr/>
          <p:nvPr/>
        </p:nvGrpSpPr>
        <p:grpSpPr>
          <a:xfrm>
            <a:off x="0" y="-1780"/>
            <a:ext cx="9144000" cy="5150270"/>
            <a:chOff x="0" y="-2373"/>
            <a:chExt cx="12192000" cy="6867027"/>
          </a:xfrm>
        </p:grpSpPr>
        <p:sp>
          <p:nvSpPr>
            <p:cNvPr id="281" name="Google Shape;281;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2" name="Google Shape;282;p25"/>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3" name="Google Shape;283;p25"/>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25"/>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5" name="Google Shape;285;p25"/>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6" name="Google Shape;286;p25"/>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7" name="Google Shape;287;p25"/>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8" name="Google Shape;288;p25"/>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89" name="Google Shape;289;p2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90" name="Google Shape;290;p25"/>
          <p:cNvSpPr txBox="1"/>
          <p:nvPr/>
        </p:nvSpPr>
        <p:spPr>
          <a:xfrm>
            <a:off x="7289579" y="1973861"/>
            <a:ext cx="601434" cy="117724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200"/>
              <a:buFont typeface="Arial"/>
              <a:buNone/>
            </a:pPr>
            <a:r>
              <a:rPr b="0" i="0" lang="en" sz="72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291" name="Google Shape;291;p25"/>
          <p:cNvSpPr txBox="1"/>
          <p:nvPr/>
        </p:nvSpPr>
        <p:spPr>
          <a:xfrm>
            <a:off x="673721" y="443320"/>
            <a:ext cx="601434" cy="117724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7200"/>
              <a:buFont typeface="Arial"/>
              <a:buNone/>
            </a:pPr>
            <a:r>
              <a:rPr b="0" i="0" lang="en" sz="7200" u="none" cap="none" strike="noStrike">
                <a:solidFill>
                  <a:schemeClr val="accent1"/>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292" name="Google Shape;292;p25"/>
          <p:cNvSpPr txBox="1"/>
          <p:nvPr>
            <p:ph type="title"/>
          </p:nvPr>
        </p:nvSpPr>
        <p:spPr>
          <a:xfrm>
            <a:off x="1186409" y="735388"/>
            <a:ext cx="6340429" cy="2023687"/>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sz="3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3" name="Google Shape;293;p25"/>
          <p:cNvSpPr txBox="1"/>
          <p:nvPr>
            <p:ph idx="1" type="body"/>
          </p:nvPr>
        </p:nvSpPr>
        <p:spPr>
          <a:xfrm>
            <a:off x="1459459" y="2759075"/>
            <a:ext cx="5794329" cy="256631"/>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b="0" i="0" sz="1100" cap="small">
                <a:solidFill>
                  <a:schemeClr val="accent1"/>
                </a:solidFill>
                <a:latin typeface="Century Gothic"/>
                <a:ea typeface="Century Gothic"/>
                <a:cs typeface="Century Gothic"/>
                <a:sym typeface="Century Gothic"/>
              </a:defRPr>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94" name="Google Shape;294;p25"/>
          <p:cNvSpPr txBox="1"/>
          <p:nvPr>
            <p:ph idx="2" type="body"/>
          </p:nvPr>
        </p:nvSpPr>
        <p:spPr>
          <a:xfrm>
            <a:off x="866216" y="3262993"/>
            <a:ext cx="6619244" cy="1257300"/>
          </a:xfrm>
          <a:prstGeom prst="rect">
            <a:avLst/>
          </a:prstGeom>
          <a:noFill/>
          <a:ln>
            <a:noFill/>
          </a:ln>
        </p:spPr>
        <p:txBody>
          <a:bodyPr anchorCtr="0" anchor="ctr" bIns="34275" lIns="68575" spcFirstLastPara="1" rIns="68575" wrap="square" tIns="34275">
            <a:noAutofit/>
          </a:bodyPr>
          <a:lstStyle>
            <a:lvl1pPr indent="-228600" lvl="0" marL="457200" algn="l">
              <a:lnSpc>
                <a:spcPct val="100000"/>
              </a:lnSpc>
              <a:spcBef>
                <a:spcPts val="800"/>
              </a:spcBef>
              <a:spcAft>
                <a:spcPts val="0"/>
              </a:spcAft>
              <a:buSzPts val="1100"/>
              <a:buNone/>
              <a:defRPr sz="14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295" name="Google Shape;295;p25"/>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6" name="Google Shape;296;p25"/>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7" name="Google Shape;297;p25"/>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8" name="Google Shape;298;p2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99" name="Shape 299"/>
        <p:cNvGrpSpPr/>
        <p:nvPr/>
      </p:nvGrpSpPr>
      <p:grpSpPr>
        <a:xfrm>
          <a:off x="0" y="0"/>
          <a:ext cx="0" cy="0"/>
          <a:chOff x="0" y="0"/>
          <a:chExt cx="0" cy="0"/>
        </a:xfrm>
      </p:grpSpPr>
      <p:grpSp>
        <p:nvGrpSpPr>
          <p:cNvPr id="300" name="Google Shape;300;p26"/>
          <p:cNvGrpSpPr/>
          <p:nvPr/>
        </p:nvGrpSpPr>
        <p:grpSpPr>
          <a:xfrm>
            <a:off x="0" y="-1780"/>
            <a:ext cx="9144000" cy="5150270"/>
            <a:chOff x="0" y="-2373"/>
            <a:chExt cx="12192000" cy="6867027"/>
          </a:xfrm>
        </p:grpSpPr>
        <p:sp>
          <p:nvSpPr>
            <p:cNvPr id="301" name="Google Shape;301;p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2" name="Google Shape;302;p26"/>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26"/>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4" name="Google Shape;304;p26"/>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5" name="Google Shape;305;p26"/>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6" name="Google Shape;306;p26"/>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7" name="Google Shape;307;p26"/>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8" name="Google Shape;308;p2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09" name="Google Shape;309;p2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0" name="Google Shape;310;p26"/>
          <p:cNvSpPr txBox="1"/>
          <p:nvPr>
            <p:ph type="title"/>
          </p:nvPr>
        </p:nvSpPr>
        <p:spPr>
          <a:xfrm>
            <a:off x="866216" y="1778000"/>
            <a:ext cx="6619245" cy="1366885"/>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3000"/>
              <a:buFont typeface="Century Gothic"/>
              <a:buNone/>
              <a:defRPr b="0" sz="30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1" name="Google Shape;311;p26"/>
          <p:cNvSpPr txBox="1"/>
          <p:nvPr>
            <p:ph idx="1" type="body"/>
          </p:nvPr>
        </p:nvSpPr>
        <p:spPr>
          <a:xfrm>
            <a:off x="866216" y="3774801"/>
            <a:ext cx="6619244" cy="6453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1200"/>
              <a:buNone/>
              <a:defRPr sz="1500" cap="none">
                <a:solidFill>
                  <a:schemeClr val="accent1"/>
                </a:solidFill>
              </a:defRPr>
            </a:lvl1pPr>
            <a:lvl2pPr indent="-228600" lvl="1" marL="914400" algn="l">
              <a:lnSpc>
                <a:spcPct val="100000"/>
              </a:lnSpc>
              <a:spcBef>
                <a:spcPts val="800"/>
              </a:spcBef>
              <a:spcAft>
                <a:spcPts val="0"/>
              </a:spcAft>
              <a:buSzPts val="1100"/>
              <a:buNone/>
              <a:defRPr sz="1400">
                <a:solidFill>
                  <a:srgbClr val="888888"/>
                </a:solidFill>
              </a:defRPr>
            </a:lvl2pPr>
            <a:lvl3pPr indent="-228600" lvl="2" marL="1371600" algn="l">
              <a:lnSpc>
                <a:spcPct val="100000"/>
              </a:lnSpc>
              <a:spcBef>
                <a:spcPts val="800"/>
              </a:spcBef>
              <a:spcAft>
                <a:spcPts val="0"/>
              </a:spcAft>
              <a:buSzPts val="1000"/>
              <a:buNone/>
              <a:defRPr sz="1200">
                <a:solidFill>
                  <a:srgbClr val="888888"/>
                </a:solidFill>
              </a:defRPr>
            </a:lvl3pPr>
            <a:lvl4pPr indent="-228600" lvl="3" marL="1828800" algn="l">
              <a:lnSpc>
                <a:spcPct val="100000"/>
              </a:lnSpc>
              <a:spcBef>
                <a:spcPts val="800"/>
              </a:spcBef>
              <a:spcAft>
                <a:spcPts val="0"/>
              </a:spcAft>
              <a:buSzPts val="800"/>
              <a:buNone/>
              <a:defRPr sz="1100">
                <a:solidFill>
                  <a:srgbClr val="888888"/>
                </a:solidFill>
              </a:defRPr>
            </a:lvl4pPr>
            <a:lvl5pPr indent="-228600" lvl="4" marL="2286000" algn="l">
              <a:lnSpc>
                <a:spcPct val="100000"/>
              </a:lnSpc>
              <a:spcBef>
                <a:spcPts val="800"/>
              </a:spcBef>
              <a:spcAft>
                <a:spcPts val="0"/>
              </a:spcAft>
              <a:buSzPts val="800"/>
              <a:buNone/>
              <a:defRPr sz="1100">
                <a:solidFill>
                  <a:srgbClr val="888888"/>
                </a:solidFill>
              </a:defRPr>
            </a:lvl5pPr>
            <a:lvl6pPr indent="-228600" lvl="5" marL="2743200" algn="l">
              <a:lnSpc>
                <a:spcPct val="100000"/>
              </a:lnSpc>
              <a:spcBef>
                <a:spcPts val="800"/>
              </a:spcBef>
              <a:spcAft>
                <a:spcPts val="0"/>
              </a:spcAft>
              <a:buSzPts val="800"/>
              <a:buNone/>
              <a:defRPr sz="1100">
                <a:solidFill>
                  <a:srgbClr val="888888"/>
                </a:solidFill>
              </a:defRPr>
            </a:lvl6pPr>
            <a:lvl7pPr indent="-228600" lvl="6" marL="3200400" algn="l">
              <a:lnSpc>
                <a:spcPct val="100000"/>
              </a:lnSpc>
              <a:spcBef>
                <a:spcPts val="800"/>
              </a:spcBef>
              <a:spcAft>
                <a:spcPts val="0"/>
              </a:spcAft>
              <a:buSzPts val="800"/>
              <a:buNone/>
              <a:defRPr sz="1100">
                <a:solidFill>
                  <a:srgbClr val="888888"/>
                </a:solidFill>
              </a:defRPr>
            </a:lvl7pPr>
            <a:lvl8pPr indent="-228600" lvl="7" marL="3657600" algn="l">
              <a:lnSpc>
                <a:spcPct val="100000"/>
              </a:lnSpc>
              <a:spcBef>
                <a:spcPts val="800"/>
              </a:spcBef>
              <a:spcAft>
                <a:spcPts val="0"/>
              </a:spcAft>
              <a:buSzPts val="800"/>
              <a:buNone/>
              <a:defRPr sz="1100">
                <a:solidFill>
                  <a:srgbClr val="888888"/>
                </a:solidFill>
              </a:defRPr>
            </a:lvl8pPr>
            <a:lvl9pPr indent="-228600" lvl="8" marL="4114800" algn="l">
              <a:lnSpc>
                <a:spcPct val="100000"/>
              </a:lnSpc>
              <a:spcBef>
                <a:spcPts val="800"/>
              </a:spcBef>
              <a:spcAft>
                <a:spcPts val="0"/>
              </a:spcAft>
              <a:buSzPts val="800"/>
              <a:buNone/>
              <a:defRPr sz="1100">
                <a:solidFill>
                  <a:srgbClr val="888888"/>
                </a:solidFill>
              </a:defRPr>
            </a:lvl9pPr>
          </a:lstStyle>
          <a:p/>
        </p:txBody>
      </p:sp>
      <p:sp>
        <p:nvSpPr>
          <p:cNvPr id="312" name="Google Shape;312;p26"/>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3" name="Google Shape;313;p26"/>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4" name="Google Shape;314;p26"/>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5" name="Google Shape;315;p2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16" name="Shape 316"/>
        <p:cNvGrpSpPr/>
        <p:nvPr/>
      </p:nvGrpSpPr>
      <p:grpSpPr>
        <a:xfrm>
          <a:off x="0" y="0"/>
          <a:ext cx="0" cy="0"/>
          <a:chOff x="0" y="0"/>
          <a:chExt cx="0" cy="0"/>
        </a:xfrm>
      </p:grpSpPr>
      <p:sp>
        <p:nvSpPr>
          <p:cNvPr id="317" name="Google Shape;317;p27"/>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8" name="Google Shape;318;p27"/>
          <p:cNvSpPr txBox="1"/>
          <p:nvPr>
            <p:ph idx="1" type="body"/>
          </p:nvPr>
        </p:nvSpPr>
        <p:spPr>
          <a:xfrm>
            <a:off x="866216" y="1962974"/>
            <a:ext cx="2346876"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19" name="Google Shape;319;p27"/>
          <p:cNvSpPr txBox="1"/>
          <p:nvPr>
            <p:ph idx="2" type="body"/>
          </p:nvPr>
        </p:nvSpPr>
        <p:spPr>
          <a:xfrm>
            <a:off x="866216" y="2395171"/>
            <a:ext cx="2346876" cy="212512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20" name="Google Shape;320;p27"/>
          <p:cNvSpPr txBox="1"/>
          <p:nvPr>
            <p:ph idx="3" type="body"/>
          </p:nvPr>
        </p:nvSpPr>
        <p:spPr>
          <a:xfrm>
            <a:off x="3384541" y="1952626"/>
            <a:ext cx="2359035"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21" name="Google Shape;321;p27"/>
          <p:cNvSpPr txBox="1"/>
          <p:nvPr>
            <p:ph idx="4" type="body"/>
          </p:nvPr>
        </p:nvSpPr>
        <p:spPr>
          <a:xfrm>
            <a:off x="3384541" y="2395171"/>
            <a:ext cx="2359035" cy="2125121"/>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22" name="Google Shape;322;p27"/>
          <p:cNvSpPr txBox="1"/>
          <p:nvPr>
            <p:ph idx="5" type="body"/>
          </p:nvPr>
        </p:nvSpPr>
        <p:spPr>
          <a:xfrm>
            <a:off x="5915025" y="1962974"/>
            <a:ext cx="2370772" cy="432196"/>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23" name="Google Shape;323;p27"/>
          <p:cNvSpPr txBox="1"/>
          <p:nvPr>
            <p:ph idx="6" type="body"/>
          </p:nvPr>
        </p:nvSpPr>
        <p:spPr>
          <a:xfrm>
            <a:off x="5915025" y="2395171"/>
            <a:ext cx="2373539" cy="212512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324" name="Google Shape;324;p27"/>
          <p:cNvCxnSpPr/>
          <p:nvPr/>
        </p:nvCxnSpPr>
        <p:spPr>
          <a:xfrm>
            <a:off x="3302978" y="1927225"/>
            <a:ext cx="0" cy="2619374"/>
          </a:xfrm>
          <a:prstGeom prst="straightConnector1">
            <a:avLst/>
          </a:prstGeom>
          <a:noFill/>
          <a:ln cap="flat" cmpd="sng" w="12700">
            <a:solidFill>
              <a:schemeClr val="accent1">
                <a:alpha val="40392"/>
              </a:schemeClr>
            </a:solidFill>
            <a:prstDash val="solid"/>
            <a:round/>
            <a:headEnd len="sm" w="sm" type="none"/>
            <a:tailEnd len="sm" w="sm" type="none"/>
          </a:ln>
        </p:spPr>
      </p:cxnSp>
      <p:cxnSp>
        <p:nvCxnSpPr>
          <p:cNvPr id="325" name="Google Shape;325;p27"/>
          <p:cNvCxnSpPr/>
          <p:nvPr/>
        </p:nvCxnSpPr>
        <p:spPr>
          <a:xfrm>
            <a:off x="5829301" y="1927225"/>
            <a:ext cx="0" cy="2619374"/>
          </a:xfrm>
          <a:prstGeom prst="straightConnector1">
            <a:avLst/>
          </a:prstGeom>
          <a:noFill/>
          <a:ln cap="flat" cmpd="sng" w="12700">
            <a:solidFill>
              <a:schemeClr val="accent1">
                <a:alpha val="40392"/>
              </a:schemeClr>
            </a:solidFill>
            <a:prstDash val="solid"/>
            <a:round/>
            <a:headEnd len="sm" w="sm" type="none"/>
            <a:tailEnd len="sm" w="sm" type="none"/>
          </a:ln>
        </p:spPr>
      </p:cxnSp>
      <p:sp>
        <p:nvSpPr>
          <p:cNvPr id="326" name="Google Shape;326;p27"/>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7" name="Google Shape;327;p27"/>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8" name="Google Shape;328;p2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29" name="Shape 329"/>
        <p:cNvGrpSpPr/>
        <p:nvPr/>
      </p:nvGrpSpPr>
      <p:grpSpPr>
        <a:xfrm>
          <a:off x="0" y="0"/>
          <a:ext cx="0" cy="0"/>
          <a:chOff x="0" y="0"/>
          <a:chExt cx="0" cy="0"/>
        </a:xfrm>
      </p:grpSpPr>
      <p:sp>
        <p:nvSpPr>
          <p:cNvPr id="330" name="Google Shape;330;p28"/>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2700"/>
              <a:buFont typeface="Century Gothic"/>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1" name="Google Shape;331;p28"/>
          <p:cNvSpPr txBox="1"/>
          <p:nvPr>
            <p:ph idx="1" type="body"/>
          </p:nvPr>
        </p:nvSpPr>
        <p:spPr>
          <a:xfrm>
            <a:off x="866214" y="3399634"/>
            <a:ext cx="2287829" cy="43219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32" name="Google Shape;332;p28"/>
          <p:cNvSpPr/>
          <p:nvPr>
            <p:ph idx="2" type="pic"/>
          </p:nvPr>
        </p:nvSpPr>
        <p:spPr>
          <a:xfrm>
            <a:off x="1000914" y="1952625"/>
            <a:ext cx="2018431" cy="1193632"/>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333" name="Google Shape;333;p28"/>
          <p:cNvSpPr txBox="1"/>
          <p:nvPr>
            <p:ph idx="3" type="body"/>
          </p:nvPr>
        </p:nvSpPr>
        <p:spPr>
          <a:xfrm>
            <a:off x="866215" y="3831830"/>
            <a:ext cx="2287828" cy="68846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34" name="Google Shape;334;p28"/>
          <p:cNvSpPr txBox="1"/>
          <p:nvPr>
            <p:ph idx="4" type="body"/>
          </p:nvPr>
        </p:nvSpPr>
        <p:spPr>
          <a:xfrm>
            <a:off x="3429403" y="3399635"/>
            <a:ext cx="2285074" cy="488367"/>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35" name="Google Shape;335;p28"/>
          <p:cNvSpPr/>
          <p:nvPr>
            <p:ph idx="5" type="pic"/>
          </p:nvPr>
        </p:nvSpPr>
        <p:spPr>
          <a:xfrm>
            <a:off x="3561347" y="1952625"/>
            <a:ext cx="2018431" cy="1193632"/>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336" name="Google Shape;336;p28"/>
          <p:cNvSpPr txBox="1"/>
          <p:nvPr>
            <p:ph idx="6" type="body"/>
          </p:nvPr>
        </p:nvSpPr>
        <p:spPr>
          <a:xfrm>
            <a:off x="3426649" y="3888001"/>
            <a:ext cx="2287829" cy="632292"/>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sp>
        <p:nvSpPr>
          <p:cNvPr id="337" name="Google Shape;337;p28"/>
          <p:cNvSpPr txBox="1"/>
          <p:nvPr>
            <p:ph idx="7" type="body"/>
          </p:nvPr>
        </p:nvSpPr>
        <p:spPr>
          <a:xfrm>
            <a:off x="5987576" y="3399635"/>
            <a:ext cx="2287829" cy="488365"/>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800"/>
              </a:spcBef>
              <a:spcAft>
                <a:spcPts val="0"/>
              </a:spcAft>
              <a:buSzPts val="1400"/>
              <a:buNone/>
              <a:defRPr b="0" sz="1800">
                <a:solidFill>
                  <a:schemeClr val="accent1"/>
                </a:solidFill>
              </a:defRPr>
            </a:lvl1pPr>
            <a:lvl2pPr indent="-228600" lvl="1" marL="914400" algn="l">
              <a:lnSpc>
                <a:spcPct val="100000"/>
              </a:lnSpc>
              <a:spcBef>
                <a:spcPts val="800"/>
              </a:spcBef>
              <a:spcAft>
                <a:spcPts val="0"/>
              </a:spcAft>
              <a:buSzPts val="1200"/>
              <a:buNone/>
              <a:defRPr b="1" sz="1500"/>
            </a:lvl2pPr>
            <a:lvl3pPr indent="-228600" lvl="2" marL="1371600" algn="l">
              <a:lnSpc>
                <a:spcPct val="100000"/>
              </a:lnSpc>
              <a:spcBef>
                <a:spcPts val="800"/>
              </a:spcBef>
              <a:spcAft>
                <a:spcPts val="0"/>
              </a:spcAft>
              <a:buSzPts val="1100"/>
              <a:buNone/>
              <a:defRPr b="1" sz="1400"/>
            </a:lvl3pPr>
            <a:lvl4pPr indent="-228600" lvl="3" marL="1828800" algn="l">
              <a:lnSpc>
                <a:spcPct val="100000"/>
              </a:lnSpc>
              <a:spcBef>
                <a:spcPts val="800"/>
              </a:spcBef>
              <a:spcAft>
                <a:spcPts val="0"/>
              </a:spcAft>
              <a:buSzPts val="1000"/>
              <a:buNone/>
              <a:defRPr b="1" sz="1200"/>
            </a:lvl4pPr>
            <a:lvl5pPr indent="-228600" lvl="4" marL="2286000" algn="l">
              <a:lnSpc>
                <a:spcPct val="100000"/>
              </a:lnSpc>
              <a:spcBef>
                <a:spcPts val="800"/>
              </a:spcBef>
              <a:spcAft>
                <a:spcPts val="0"/>
              </a:spcAft>
              <a:buSzPts val="1000"/>
              <a:buNone/>
              <a:defRPr b="1" sz="1200"/>
            </a:lvl5pPr>
            <a:lvl6pPr indent="-228600" lvl="5" marL="2743200" algn="l">
              <a:lnSpc>
                <a:spcPct val="100000"/>
              </a:lnSpc>
              <a:spcBef>
                <a:spcPts val="800"/>
              </a:spcBef>
              <a:spcAft>
                <a:spcPts val="0"/>
              </a:spcAft>
              <a:buSzPts val="1000"/>
              <a:buNone/>
              <a:defRPr b="1" sz="1200"/>
            </a:lvl6pPr>
            <a:lvl7pPr indent="-228600" lvl="6" marL="3200400" algn="l">
              <a:lnSpc>
                <a:spcPct val="100000"/>
              </a:lnSpc>
              <a:spcBef>
                <a:spcPts val="800"/>
              </a:spcBef>
              <a:spcAft>
                <a:spcPts val="0"/>
              </a:spcAft>
              <a:buSzPts val="1000"/>
              <a:buNone/>
              <a:defRPr b="1" sz="1200"/>
            </a:lvl7pPr>
            <a:lvl8pPr indent="-228600" lvl="7" marL="3657600" algn="l">
              <a:lnSpc>
                <a:spcPct val="100000"/>
              </a:lnSpc>
              <a:spcBef>
                <a:spcPts val="800"/>
              </a:spcBef>
              <a:spcAft>
                <a:spcPts val="0"/>
              </a:spcAft>
              <a:buSzPts val="1000"/>
              <a:buNone/>
              <a:defRPr b="1" sz="1200"/>
            </a:lvl8pPr>
            <a:lvl9pPr indent="-228600" lvl="8" marL="4114800" algn="l">
              <a:lnSpc>
                <a:spcPct val="100000"/>
              </a:lnSpc>
              <a:spcBef>
                <a:spcPts val="800"/>
              </a:spcBef>
              <a:spcAft>
                <a:spcPts val="0"/>
              </a:spcAft>
              <a:buSzPts val="1000"/>
              <a:buNone/>
              <a:defRPr b="1" sz="1200"/>
            </a:lvl9pPr>
          </a:lstStyle>
          <a:p/>
        </p:txBody>
      </p:sp>
      <p:sp>
        <p:nvSpPr>
          <p:cNvPr id="338" name="Google Shape;338;p28"/>
          <p:cNvSpPr/>
          <p:nvPr>
            <p:ph idx="8" type="pic"/>
          </p:nvPr>
        </p:nvSpPr>
        <p:spPr>
          <a:xfrm>
            <a:off x="6122273" y="1952625"/>
            <a:ext cx="2018431" cy="1193632"/>
          </a:xfrm>
          <a:prstGeom prst="roundRect">
            <a:avLst>
              <a:gd fmla="val 1858" name="adj"/>
            </a:avLst>
          </a:prstGeom>
          <a:noFill/>
          <a:ln>
            <a:noFill/>
          </a:ln>
          <a:effectLst>
            <a:outerShdw blurRad="50800" rotWithShape="0" algn="tl" dir="5400000" dist="50800">
              <a:srgbClr val="000000">
                <a:alpha val="42352"/>
              </a:srgbClr>
            </a:outerShdw>
          </a:effectLst>
        </p:spPr>
        <p:txBody>
          <a:bodyPr anchorCtr="0" anchor="t" bIns="34275" lIns="68575" spcFirstLastPara="1" rIns="68575" wrap="square" tIns="34275">
            <a:noAutofit/>
          </a:bodyPr>
          <a:lstStyle>
            <a:lvl1pPr lvl="0" marR="0" rtl="0" algn="ctr">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lnSpc>
                <a:spcPct val="100000"/>
              </a:lnSpc>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339" name="Google Shape;339;p28"/>
          <p:cNvSpPr txBox="1"/>
          <p:nvPr>
            <p:ph idx="9" type="body"/>
          </p:nvPr>
        </p:nvSpPr>
        <p:spPr>
          <a:xfrm>
            <a:off x="5987576" y="3888001"/>
            <a:ext cx="2287828" cy="63229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800"/>
              </a:spcBef>
              <a:spcAft>
                <a:spcPts val="0"/>
              </a:spcAft>
              <a:buSzPts val="800"/>
              <a:buNone/>
              <a:defRPr sz="1100"/>
            </a:lvl1pPr>
            <a:lvl2pPr indent="-228600" lvl="1" marL="914400" algn="l">
              <a:lnSpc>
                <a:spcPct val="100000"/>
              </a:lnSpc>
              <a:spcBef>
                <a:spcPts val="800"/>
              </a:spcBef>
              <a:spcAft>
                <a:spcPts val="0"/>
              </a:spcAft>
              <a:buSzPts val="700"/>
              <a:buNone/>
              <a:defRPr sz="900"/>
            </a:lvl2pPr>
            <a:lvl3pPr indent="-228600" lvl="2" marL="1371600" algn="l">
              <a:lnSpc>
                <a:spcPct val="100000"/>
              </a:lnSpc>
              <a:spcBef>
                <a:spcPts val="800"/>
              </a:spcBef>
              <a:spcAft>
                <a:spcPts val="0"/>
              </a:spcAft>
              <a:buSzPts val="600"/>
              <a:buNone/>
              <a:defRPr sz="800"/>
            </a:lvl3pPr>
            <a:lvl4pPr indent="-228600" lvl="3" marL="1828800" algn="l">
              <a:lnSpc>
                <a:spcPct val="100000"/>
              </a:lnSpc>
              <a:spcBef>
                <a:spcPts val="800"/>
              </a:spcBef>
              <a:spcAft>
                <a:spcPts val="0"/>
              </a:spcAft>
              <a:buSzPts val="500"/>
              <a:buNone/>
              <a:defRPr sz="700"/>
            </a:lvl4pPr>
            <a:lvl5pPr indent="-228600" lvl="4" marL="2286000" algn="l">
              <a:lnSpc>
                <a:spcPct val="100000"/>
              </a:lnSpc>
              <a:spcBef>
                <a:spcPts val="800"/>
              </a:spcBef>
              <a:spcAft>
                <a:spcPts val="0"/>
              </a:spcAft>
              <a:buSzPts val="500"/>
              <a:buNone/>
              <a:defRPr sz="700"/>
            </a:lvl5pPr>
            <a:lvl6pPr indent="-228600" lvl="5" marL="2743200" algn="l">
              <a:lnSpc>
                <a:spcPct val="100000"/>
              </a:lnSpc>
              <a:spcBef>
                <a:spcPts val="800"/>
              </a:spcBef>
              <a:spcAft>
                <a:spcPts val="0"/>
              </a:spcAft>
              <a:buSzPts val="500"/>
              <a:buNone/>
              <a:defRPr sz="700"/>
            </a:lvl6pPr>
            <a:lvl7pPr indent="-228600" lvl="6" marL="3200400" algn="l">
              <a:lnSpc>
                <a:spcPct val="100000"/>
              </a:lnSpc>
              <a:spcBef>
                <a:spcPts val="800"/>
              </a:spcBef>
              <a:spcAft>
                <a:spcPts val="0"/>
              </a:spcAft>
              <a:buSzPts val="500"/>
              <a:buNone/>
              <a:defRPr sz="700"/>
            </a:lvl7pPr>
            <a:lvl8pPr indent="-228600" lvl="7" marL="3657600" algn="l">
              <a:lnSpc>
                <a:spcPct val="100000"/>
              </a:lnSpc>
              <a:spcBef>
                <a:spcPts val="800"/>
              </a:spcBef>
              <a:spcAft>
                <a:spcPts val="0"/>
              </a:spcAft>
              <a:buSzPts val="500"/>
              <a:buNone/>
              <a:defRPr sz="700"/>
            </a:lvl8pPr>
            <a:lvl9pPr indent="-228600" lvl="8" marL="4114800" algn="l">
              <a:lnSpc>
                <a:spcPct val="100000"/>
              </a:lnSpc>
              <a:spcBef>
                <a:spcPts val="800"/>
              </a:spcBef>
              <a:spcAft>
                <a:spcPts val="0"/>
              </a:spcAft>
              <a:buSzPts val="500"/>
              <a:buNone/>
              <a:defRPr sz="700"/>
            </a:lvl9pPr>
          </a:lstStyle>
          <a:p/>
        </p:txBody>
      </p:sp>
      <p:cxnSp>
        <p:nvCxnSpPr>
          <p:cNvPr id="340" name="Google Shape;340;p28"/>
          <p:cNvCxnSpPr/>
          <p:nvPr/>
        </p:nvCxnSpPr>
        <p:spPr>
          <a:xfrm>
            <a:off x="3291115" y="1952625"/>
            <a:ext cx="0" cy="2638196"/>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341" name="Google Shape;341;p28"/>
          <p:cNvCxnSpPr/>
          <p:nvPr/>
        </p:nvCxnSpPr>
        <p:spPr>
          <a:xfrm>
            <a:off x="5851429" y="1952625"/>
            <a:ext cx="0" cy="2619375"/>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342" name="Google Shape;342;p28"/>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3" name="Google Shape;343;p28"/>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4" name="Google Shape;344;p2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5" name="Shape 345"/>
        <p:cNvGrpSpPr/>
        <p:nvPr/>
      </p:nvGrpSpPr>
      <p:grpSpPr>
        <a:xfrm>
          <a:off x="0" y="0"/>
          <a:ext cx="0" cy="0"/>
          <a:chOff x="0" y="0"/>
          <a:chExt cx="0" cy="0"/>
        </a:xfrm>
      </p:grpSpPr>
      <p:sp>
        <p:nvSpPr>
          <p:cNvPr id="346" name="Google Shape;346;p29"/>
          <p:cNvSpPr txBox="1"/>
          <p:nvPr>
            <p:ph type="title"/>
          </p:nvPr>
        </p:nvSpPr>
        <p:spPr>
          <a:xfrm>
            <a:off x="866215" y="730251"/>
            <a:ext cx="6619245" cy="530223"/>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7" name="Google Shape;347;p29"/>
          <p:cNvSpPr txBox="1"/>
          <p:nvPr>
            <p:ph idx="1" type="body"/>
          </p:nvPr>
        </p:nvSpPr>
        <p:spPr>
          <a:xfrm rot="5400000">
            <a:off x="2870633" y="-51792"/>
            <a:ext cx="2562225" cy="6571059"/>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348" name="Google Shape;348;p29"/>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9" name="Google Shape;349;p29"/>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0" name="Google Shape;350;p2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351" name="Shape 351"/>
        <p:cNvGrpSpPr/>
        <p:nvPr/>
      </p:nvGrpSpPr>
      <p:grpSpPr>
        <a:xfrm>
          <a:off x="0" y="0"/>
          <a:ext cx="0" cy="0"/>
          <a:chOff x="0" y="0"/>
          <a:chExt cx="0" cy="0"/>
        </a:xfrm>
      </p:grpSpPr>
      <p:grpSp>
        <p:nvGrpSpPr>
          <p:cNvPr id="352" name="Google Shape;352;p30"/>
          <p:cNvGrpSpPr/>
          <p:nvPr/>
        </p:nvGrpSpPr>
        <p:grpSpPr>
          <a:xfrm>
            <a:off x="0" y="-1780"/>
            <a:ext cx="9144000" cy="5150270"/>
            <a:chOff x="0" y="-2373"/>
            <a:chExt cx="12192000" cy="6867027"/>
          </a:xfrm>
        </p:grpSpPr>
        <p:sp>
          <p:nvSpPr>
            <p:cNvPr id="353" name="Google Shape;353;p3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4" name="Google Shape;354;p30"/>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5" name="Google Shape;355;p30"/>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6" name="Google Shape;356;p30"/>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7" name="Google Shape;357;p30"/>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8" name="Google Shape;358;p30"/>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9" name="Google Shape;359;p30"/>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 name="Google Shape;360;p30"/>
            <p:cNvSpPr/>
            <p:nvPr/>
          </p:nvSpPr>
          <p:spPr>
            <a:xfrm>
              <a:off x="414867" y="402165"/>
              <a:ext cx="6510866" cy="605367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1" name="Google Shape;361;p30"/>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62" name="Google Shape;362;p3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63" name="Google Shape;363;p30"/>
          <p:cNvSpPr txBox="1"/>
          <p:nvPr>
            <p:ph type="title"/>
          </p:nvPr>
        </p:nvSpPr>
        <p:spPr>
          <a:xfrm rot="5400000">
            <a:off x="5182071" y="2209347"/>
            <a:ext cx="3561442" cy="106045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4" name="Google Shape;364;p30"/>
          <p:cNvSpPr txBox="1"/>
          <p:nvPr>
            <p:ph idx="1" type="body"/>
          </p:nvPr>
        </p:nvSpPr>
        <p:spPr>
          <a:xfrm rot="5400000">
            <a:off x="1428324" y="396743"/>
            <a:ext cx="3561442" cy="4685659"/>
          </a:xfrm>
          <a:prstGeom prst="rect">
            <a:avLst/>
          </a:prstGeom>
          <a:noFill/>
          <a:ln>
            <a:noFill/>
          </a:ln>
        </p:spPr>
        <p:txBody>
          <a:bodyPr anchorCtr="0" anchor="t" bIns="34275" lIns="68575" spcFirstLastPara="1" rIns="68575" wrap="square" tIns="34275">
            <a:noAutofit/>
          </a:bodyPr>
          <a:lstStyle>
            <a:lvl1pPr indent="-298450" lvl="0" marL="457200" algn="l">
              <a:lnSpc>
                <a:spcPct val="100000"/>
              </a:lnSpc>
              <a:spcBef>
                <a:spcPts val="800"/>
              </a:spcBef>
              <a:spcAft>
                <a:spcPts val="0"/>
              </a:spcAft>
              <a:buSzPts val="1100"/>
              <a:buChar char="►"/>
              <a:defRPr/>
            </a:lvl1pPr>
            <a:lvl2pPr indent="-298450" lvl="1" marL="914400" algn="l">
              <a:lnSpc>
                <a:spcPct val="100000"/>
              </a:lnSpc>
              <a:spcBef>
                <a:spcPts val="800"/>
              </a:spcBef>
              <a:spcAft>
                <a:spcPts val="0"/>
              </a:spcAft>
              <a:buSzPts val="1100"/>
              <a:buChar char="►"/>
              <a:defRPr/>
            </a:lvl2pPr>
            <a:lvl3pPr indent="-298450" lvl="2" marL="1371600" algn="l">
              <a:lnSpc>
                <a:spcPct val="100000"/>
              </a:lnSpc>
              <a:spcBef>
                <a:spcPts val="800"/>
              </a:spcBef>
              <a:spcAft>
                <a:spcPts val="0"/>
              </a:spcAft>
              <a:buSzPts val="1100"/>
              <a:buChar char="►"/>
              <a:defRPr/>
            </a:lvl3pPr>
            <a:lvl4pPr indent="-298450" lvl="3" marL="1828800" algn="l">
              <a:lnSpc>
                <a:spcPct val="100000"/>
              </a:lnSpc>
              <a:spcBef>
                <a:spcPts val="800"/>
              </a:spcBef>
              <a:spcAft>
                <a:spcPts val="0"/>
              </a:spcAft>
              <a:buSzPts val="1100"/>
              <a:buChar char="►"/>
              <a:defRPr/>
            </a:lvl4pPr>
            <a:lvl5pPr indent="-298450" lvl="4" marL="2286000" algn="l">
              <a:lnSpc>
                <a:spcPct val="100000"/>
              </a:lnSpc>
              <a:spcBef>
                <a:spcPts val="800"/>
              </a:spcBef>
              <a:spcAft>
                <a:spcPts val="0"/>
              </a:spcAft>
              <a:buSzPts val="1100"/>
              <a:buChar char="►"/>
              <a:defRPr/>
            </a:lvl5pPr>
            <a:lvl6pPr indent="-298450" lvl="5" marL="2743200" algn="l">
              <a:lnSpc>
                <a:spcPct val="100000"/>
              </a:lnSpc>
              <a:spcBef>
                <a:spcPts val="800"/>
              </a:spcBef>
              <a:spcAft>
                <a:spcPts val="0"/>
              </a:spcAft>
              <a:buSzPts val="1100"/>
              <a:buChar char="►"/>
              <a:defRPr/>
            </a:lvl6pPr>
            <a:lvl7pPr indent="-298450" lvl="6" marL="3200400" algn="l">
              <a:lnSpc>
                <a:spcPct val="100000"/>
              </a:lnSpc>
              <a:spcBef>
                <a:spcPts val="800"/>
              </a:spcBef>
              <a:spcAft>
                <a:spcPts val="0"/>
              </a:spcAft>
              <a:buSzPts val="1100"/>
              <a:buChar char="►"/>
              <a:defRPr/>
            </a:lvl7pPr>
            <a:lvl8pPr indent="-298450" lvl="7" marL="3657600" algn="l">
              <a:lnSpc>
                <a:spcPct val="100000"/>
              </a:lnSpc>
              <a:spcBef>
                <a:spcPts val="800"/>
              </a:spcBef>
              <a:spcAft>
                <a:spcPts val="0"/>
              </a:spcAft>
              <a:buSzPts val="1100"/>
              <a:buChar char="►"/>
              <a:defRPr/>
            </a:lvl8pPr>
            <a:lvl9pPr indent="-298450" lvl="8" marL="4114800" algn="l">
              <a:lnSpc>
                <a:spcPct val="100000"/>
              </a:lnSpc>
              <a:spcBef>
                <a:spcPts val="800"/>
              </a:spcBef>
              <a:spcAft>
                <a:spcPts val="0"/>
              </a:spcAft>
              <a:buSzPts val="1100"/>
              <a:buChar char="►"/>
              <a:defRPr/>
            </a:lvl9pPr>
          </a:lstStyle>
          <a:p/>
        </p:txBody>
      </p:sp>
      <p:sp>
        <p:nvSpPr>
          <p:cNvPr id="365" name="Google Shape;365;p30"/>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6" name="Google Shape;366;p30"/>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7" name="Google Shape;367;p30"/>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8" name="Google Shape;368;p3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3.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grpSp>
        <p:nvGrpSpPr>
          <p:cNvPr id="125" name="Google Shape;125;p13"/>
          <p:cNvGrpSpPr/>
          <p:nvPr/>
        </p:nvGrpSpPr>
        <p:grpSpPr>
          <a:xfrm>
            <a:off x="0" y="-1780"/>
            <a:ext cx="9144000" cy="5150270"/>
            <a:chOff x="0" y="-2373"/>
            <a:chExt cx="12192000" cy="6867027"/>
          </a:xfrm>
        </p:grpSpPr>
        <p:sp>
          <p:nvSpPr>
            <p:cNvPr id="126" name="Google Shape;126;p13"/>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 name="Google Shape;127;p13"/>
            <p:cNvSpPr/>
            <p:nvPr/>
          </p:nvSpPr>
          <p:spPr>
            <a:xfrm>
              <a:off x="3220" y="2667000"/>
              <a:ext cx="4191000" cy="4191000"/>
            </a:xfrm>
            <a:prstGeom prst="ellipse">
              <a:avLst/>
            </a:prstGeom>
            <a:gradFill>
              <a:gsLst>
                <a:gs pos="0">
                  <a:srgbClr val="DDEAFC">
                    <a:alpha val="10588"/>
                  </a:srgbClr>
                </a:gs>
                <a:gs pos="36000">
                  <a:srgbClr val="DDEAFC">
                    <a:alpha val="9411"/>
                  </a:srgbClr>
                </a:gs>
                <a:gs pos="75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8" name="Google Shape;128;p13"/>
            <p:cNvSpPr/>
            <p:nvPr/>
          </p:nvSpPr>
          <p:spPr>
            <a:xfrm>
              <a:off x="1750" y="2895600"/>
              <a:ext cx="2362200" cy="2362200"/>
            </a:xfrm>
            <a:prstGeom prst="ellipse">
              <a:avLst/>
            </a:prstGeom>
            <a:gradFill>
              <a:gsLst>
                <a:gs pos="0">
                  <a:srgbClr val="DDEAFC">
                    <a:alpha val="7450"/>
                  </a:srgbClr>
                </a:gs>
                <a:gs pos="36000">
                  <a:srgbClr val="DDEAFC">
                    <a:alpha val="7450"/>
                  </a:srgbClr>
                </a:gs>
                <a:gs pos="72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9" name="Google Shape;129;p13"/>
            <p:cNvSpPr/>
            <p:nvPr/>
          </p:nvSpPr>
          <p:spPr>
            <a:xfrm>
              <a:off x="8609012" y="1676400"/>
              <a:ext cx="2819400" cy="2819400"/>
            </a:xfrm>
            <a:prstGeom prst="ellipse">
              <a:avLst/>
            </a:prstGeom>
            <a:gradFill>
              <a:gsLst>
                <a:gs pos="0">
                  <a:srgbClr val="DDEAFC">
                    <a:alpha val="6274"/>
                  </a:srgbClr>
                </a:gs>
                <a:gs pos="36000">
                  <a:srgbClr val="DDEAFC">
                    <a:alpha val="5490"/>
                  </a:srgbClr>
                </a:gs>
                <a:gs pos="69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 name="Google Shape;130;p13"/>
            <p:cNvSpPr/>
            <p:nvPr/>
          </p:nvSpPr>
          <p:spPr>
            <a:xfrm>
              <a:off x="7999412" y="-2373"/>
              <a:ext cx="1600200" cy="1600200"/>
            </a:xfrm>
            <a:prstGeom prst="ellipse">
              <a:avLst/>
            </a:prstGeom>
            <a:gradFill>
              <a:gsLst>
                <a:gs pos="0">
                  <a:srgbClr val="DDEAFC">
                    <a:alpha val="13333"/>
                  </a:srgbClr>
                </a:gs>
                <a:gs pos="36000">
                  <a:srgbClr val="DDEAFC">
                    <a:alpha val="6274"/>
                  </a:srgbClr>
                </a:gs>
                <a:gs pos="73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1" name="Google Shape;131;p13"/>
            <p:cNvSpPr/>
            <p:nvPr/>
          </p:nvSpPr>
          <p:spPr>
            <a:xfrm>
              <a:off x="8609012" y="5874054"/>
              <a:ext cx="990600" cy="990600"/>
            </a:xfrm>
            <a:prstGeom prst="ellipse">
              <a:avLst/>
            </a:prstGeom>
            <a:gradFill>
              <a:gsLst>
                <a:gs pos="0">
                  <a:srgbClr val="DDEAFC">
                    <a:alpha val="13333"/>
                  </a:srgbClr>
                </a:gs>
                <a:gs pos="36000">
                  <a:srgbClr val="DDEAFC">
                    <a:alpha val="6274"/>
                  </a:srgbClr>
                </a:gs>
                <a:gs pos="66000">
                  <a:srgbClr val="DDEAFC">
                    <a:alpha val="0"/>
                  </a:srgbClr>
                </a:gs>
                <a:gs pos="100000">
                  <a:srgbClr val="DDEAFC">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2" name="Google Shape;132;p13"/>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3" name="Google Shape;133;p13"/>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4" name="Google Shape;134;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5" name="Google Shape;135;p13"/>
          <p:cNvSpPr txBox="1"/>
          <p:nvPr>
            <p:ph type="title"/>
          </p:nvPr>
        </p:nvSpPr>
        <p:spPr>
          <a:xfrm>
            <a:off x="866215" y="730251"/>
            <a:ext cx="6571060" cy="530223"/>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136" name="Google Shape;136;p13"/>
          <p:cNvSpPr txBox="1"/>
          <p:nvPr>
            <p:ph idx="1" type="body"/>
          </p:nvPr>
        </p:nvSpPr>
        <p:spPr>
          <a:xfrm>
            <a:off x="866216" y="1952625"/>
            <a:ext cx="6571059" cy="2562225"/>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00000"/>
              </a:lnSpc>
              <a:spcBef>
                <a:spcPts val="8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292100" lvl="1" marL="914400" marR="0" rtl="0" algn="l">
              <a:lnSpc>
                <a:spcPct val="100000"/>
              </a:lnSpc>
              <a:spcBef>
                <a:spcPts val="8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79400" lvl="2" marL="1371600" marR="0" rtl="0" algn="l">
              <a:lnSpc>
                <a:spcPct val="100000"/>
              </a:lnSpc>
              <a:spcBef>
                <a:spcPts val="800"/>
              </a:spcBef>
              <a:spcAft>
                <a:spcPts val="0"/>
              </a:spcAft>
              <a:buClr>
                <a:schemeClr val="accent1"/>
              </a:buClr>
              <a:buSzPts val="8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73050" lvl="3" marL="1828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3050" lvl="4" marL="22860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3050" lvl="5" marL="27432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3050" lvl="6" marL="32004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3050" lvl="7" marL="36576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3050" lvl="8" marL="4114800" marR="0" rtl="0" algn="l">
              <a:lnSpc>
                <a:spcPct val="100000"/>
              </a:lnSpc>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37" name="Google Shape;137;p13"/>
          <p:cNvSpPr txBox="1"/>
          <p:nvPr>
            <p:ph idx="10" type="dt"/>
          </p:nvPr>
        </p:nvSpPr>
        <p:spPr>
          <a:xfrm>
            <a:off x="7988204" y="4795546"/>
            <a:ext cx="742949" cy="228599"/>
          </a:xfrm>
          <a:prstGeom prst="rect">
            <a:avLst/>
          </a:prstGeom>
          <a:noFill/>
          <a:ln>
            <a:noFill/>
          </a:ln>
        </p:spPr>
        <p:txBody>
          <a:bodyPr anchorCtr="0" anchor="t"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138" name="Google Shape;138;p13"/>
          <p:cNvSpPr txBox="1"/>
          <p:nvPr>
            <p:ph idx="11" type="ftr"/>
          </p:nvPr>
        </p:nvSpPr>
        <p:spPr>
          <a:xfrm>
            <a:off x="396269" y="4793878"/>
            <a:ext cx="2894846" cy="228601"/>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139" name="Google Shape;139;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313"/>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0" name="Google Shape;140;p1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www.kaggle.com/yelp-dataset/yelp-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1"/>
          <p:cNvSpPr txBox="1"/>
          <p:nvPr/>
        </p:nvSpPr>
        <p:spPr>
          <a:xfrm>
            <a:off x="2828561" y="2038553"/>
            <a:ext cx="3486900" cy="5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Instructor - Prof Gheorghi Guzun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74" name="Google Shape;374;p31"/>
          <p:cNvSpPr txBox="1"/>
          <p:nvPr/>
        </p:nvSpPr>
        <p:spPr>
          <a:xfrm>
            <a:off x="2828561" y="1761647"/>
            <a:ext cx="34869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CMPE 297 - Term Project</a:t>
            </a:r>
            <a:endParaRPr b="0" i="0" sz="1400" u="none" cap="none" strike="noStrike">
              <a:solidFill>
                <a:srgbClr val="000000"/>
              </a:solidFill>
              <a:latin typeface="Arial"/>
              <a:ea typeface="Arial"/>
              <a:cs typeface="Arial"/>
              <a:sym typeface="Arial"/>
            </a:endParaRPr>
          </a:p>
        </p:txBody>
      </p:sp>
      <p:sp>
        <p:nvSpPr>
          <p:cNvPr id="375" name="Google Shape;375;p31"/>
          <p:cNvSpPr txBox="1"/>
          <p:nvPr/>
        </p:nvSpPr>
        <p:spPr>
          <a:xfrm>
            <a:off x="3580838" y="2809169"/>
            <a:ext cx="1828200" cy="1107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Presented by</a:t>
            </a:r>
            <a:endParaRPr sz="1100"/>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Saranya Visvanathan</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Sakshi Ahuja</a:t>
            </a:r>
            <a:endParaRPr>
              <a:solidFill>
                <a:schemeClr val="lt1"/>
              </a:solidFill>
            </a:endParaRPr>
          </a:p>
          <a:p>
            <a:pPr indent="0" lvl="0" marL="0" marR="0" rtl="0" algn="ctr">
              <a:lnSpc>
                <a:spcPct val="100000"/>
              </a:lnSpc>
              <a:spcBef>
                <a:spcPts val="0"/>
              </a:spcBef>
              <a:spcAft>
                <a:spcPts val="0"/>
              </a:spcAft>
              <a:buClr>
                <a:srgbClr val="000000"/>
              </a:buClr>
              <a:buSzPts val="1400"/>
              <a:buFont typeface="Arial"/>
              <a:buNone/>
            </a:pPr>
            <a:r>
              <a:rPr lang="en">
                <a:solidFill>
                  <a:schemeClr val="lt1"/>
                </a:solidFill>
              </a:rPr>
              <a:t>Manish Arigala</a:t>
            </a:r>
            <a:r>
              <a:rPr b="0" i="0" lang="en" sz="1400" u="none" cap="none" strike="noStrike">
                <a:solidFill>
                  <a:schemeClr val="lt1"/>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br>
              <a:rPr b="0" i="0" lang="en" sz="1400" u="none" cap="none" strike="noStrike">
                <a:solidFill>
                  <a:schemeClr val="lt1"/>
                </a:solidFill>
                <a:latin typeface="Arial"/>
                <a:ea typeface="Arial"/>
                <a:cs typeface="Arial"/>
                <a:sym typeface="Arial"/>
              </a:rPr>
            </a:br>
            <a:endParaRPr b="0" i="0" sz="1400" u="none" cap="none" strike="noStrike">
              <a:solidFill>
                <a:schemeClr val="lt1"/>
              </a:solidFill>
              <a:latin typeface="Arial"/>
              <a:ea typeface="Arial"/>
              <a:cs typeface="Arial"/>
              <a:sym typeface="Arial"/>
            </a:endParaRPr>
          </a:p>
        </p:txBody>
      </p:sp>
      <p:sp>
        <p:nvSpPr>
          <p:cNvPr id="376" name="Google Shape;376;p31"/>
          <p:cNvSpPr txBox="1"/>
          <p:nvPr>
            <p:ph idx="4294967295" type="title"/>
          </p:nvPr>
        </p:nvSpPr>
        <p:spPr>
          <a:xfrm>
            <a:off x="1471315" y="1010426"/>
            <a:ext cx="6571200" cy="530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Predicting ratings for reviews stored in NoSQL Database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Index creation - tfidf vocabulary</a:t>
            </a:r>
            <a:endParaRPr/>
          </a:p>
        </p:txBody>
      </p:sp>
      <p:sp>
        <p:nvSpPr>
          <p:cNvPr id="436" name="Google Shape;436;p4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298450" lvl="0" marL="457200" rtl="0" algn="l">
              <a:lnSpc>
                <a:spcPct val="150000"/>
              </a:lnSpc>
              <a:spcBef>
                <a:spcPts val="800"/>
              </a:spcBef>
              <a:spcAft>
                <a:spcPts val="0"/>
              </a:spcAft>
              <a:buSzPts val="1100"/>
              <a:buFont typeface="Arial"/>
              <a:buChar char="►"/>
            </a:pPr>
            <a:r>
              <a:rPr lang="en">
                <a:latin typeface="Arial"/>
                <a:ea typeface="Arial"/>
                <a:cs typeface="Arial"/>
                <a:sym typeface="Arial"/>
              </a:rPr>
              <a:t>Modified to create a dictionary of words with the word as key and value as its position where the values are assigned in lexicographic order</a:t>
            </a:r>
            <a:endParaRPr/>
          </a:p>
        </p:txBody>
      </p:sp>
      <p:pic>
        <p:nvPicPr>
          <p:cNvPr id="437" name="Google Shape;437;p40"/>
          <p:cNvPicPr preferRelativeResize="0"/>
          <p:nvPr/>
        </p:nvPicPr>
        <p:blipFill>
          <a:blip r:embed="rId3">
            <a:alphaModFix/>
          </a:blip>
          <a:stretch>
            <a:fillRect/>
          </a:stretch>
        </p:blipFill>
        <p:spPr>
          <a:xfrm>
            <a:off x="1062000" y="2968575"/>
            <a:ext cx="6057900" cy="135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Index performance analysis</a:t>
            </a:r>
            <a:endParaRPr/>
          </a:p>
        </p:txBody>
      </p:sp>
      <p:sp>
        <p:nvSpPr>
          <p:cNvPr id="443" name="Google Shape;443;p41"/>
          <p:cNvSpPr txBox="1"/>
          <p:nvPr>
            <p:ph idx="1" type="body"/>
          </p:nvPr>
        </p:nvSpPr>
        <p:spPr>
          <a:xfrm>
            <a:off x="190750" y="1707425"/>
            <a:ext cx="8857800" cy="1984200"/>
          </a:xfrm>
          <a:prstGeom prst="rect">
            <a:avLst/>
          </a:prstGeom>
        </p:spPr>
        <p:txBody>
          <a:bodyPr anchorCtr="0" anchor="t" bIns="34275" lIns="68575" spcFirstLastPara="1" rIns="68575" wrap="square" tIns="34275">
            <a:noAutofit/>
          </a:bodyPr>
          <a:lstStyle/>
          <a:p>
            <a:pPr indent="-298450" lvl="0" marL="457200" rtl="0" algn="l">
              <a:lnSpc>
                <a:spcPct val="150000"/>
              </a:lnSpc>
              <a:spcBef>
                <a:spcPts val="800"/>
              </a:spcBef>
              <a:spcAft>
                <a:spcPts val="0"/>
              </a:spcAft>
              <a:buClr>
                <a:srgbClr val="000000"/>
              </a:buClr>
              <a:buSzPts val="1100"/>
              <a:buFont typeface="Arial"/>
              <a:buChar char="►"/>
            </a:pPr>
            <a:r>
              <a:rPr lang="en" sz="1100">
                <a:solidFill>
                  <a:srgbClr val="000000"/>
                </a:solidFill>
                <a:latin typeface="Arial"/>
                <a:ea typeface="Arial"/>
                <a:cs typeface="Arial"/>
                <a:sym typeface="Arial"/>
              </a:rPr>
              <a:t>TFIDF </a:t>
            </a:r>
            <a:r>
              <a:rPr lang="en" sz="1100">
                <a:solidFill>
                  <a:srgbClr val="000000"/>
                </a:solidFill>
                <a:latin typeface="Arial"/>
                <a:ea typeface="Arial"/>
                <a:cs typeface="Arial"/>
                <a:sym typeface="Arial"/>
              </a:rPr>
              <a:t>vectorization</a:t>
            </a:r>
            <a:r>
              <a:rPr lang="en" sz="1100">
                <a:solidFill>
                  <a:srgbClr val="000000"/>
                </a:solidFill>
                <a:latin typeface="Arial"/>
                <a:ea typeface="Arial"/>
                <a:cs typeface="Arial"/>
                <a:sym typeface="Arial"/>
              </a:rPr>
              <a:t> on data containing 600,000 documents.</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43.2% decrement in system execution time and approx 1% decrement in CPU time</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Not much reduction seen maybe because of the optimized implementation of TfidfVectorizer</a:t>
            </a:r>
            <a:endParaRPr sz="11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Since sklearn package has been in the market for a long time, a lot of improvisation has been done on top of it which is evident from its optimized performance without providing any pre-calculated information.</a:t>
            </a:r>
            <a:endParaRPr sz="1100">
              <a:solidFill>
                <a:srgbClr val="000000"/>
              </a:solidFill>
              <a:latin typeface="Arial"/>
              <a:ea typeface="Arial"/>
              <a:cs typeface="Arial"/>
              <a:sym typeface="Arial"/>
            </a:endParaRPr>
          </a:p>
        </p:txBody>
      </p:sp>
      <p:pic>
        <p:nvPicPr>
          <p:cNvPr id="444" name="Google Shape;444;p41"/>
          <p:cNvPicPr preferRelativeResize="0"/>
          <p:nvPr/>
        </p:nvPicPr>
        <p:blipFill>
          <a:blip r:embed="rId3">
            <a:alphaModFix/>
          </a:blip>
          <a:stretch>
            <a:fillRect/>
          </a:stretch>
        </p:blipFill>
        <p:spPr>
          <a:xfrm>
            <a:off x="2580863" y="3332838"/>
            <a:ext cx="6219825" cy="141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Feature Engineering - Vectorization</a:t>
            </a:r>
            <a:endParaRPr/>
          </a:p>
        </p:txBody>
      </p:sp>
      <p:sp>
        <p:nvSpPr>
          <p:cNvPr id="450" name="Google Shape;450;p4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Vectorization is the process of converting each review into a vector of numerical values which can be utilized with the ML models. </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Tfidf vectorization</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1. convert each review into list of words</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2. tf-idf score all unique words</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3. create vectors for each review. </a:t>
            </a:r>
            <a:endParaRPr sz="13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TfidfVectorizer (</a:t>
            </a:r>
            <a:r>
              <a:rPr lang="en" sz="1300">
                <a:solidFill>
                  <a:schemeClr val="dk1"/>
                </a:solidFill>
                <a:latin typeface="Arial"/>
                <a:ea typeface="Arial"/>
                <a:cs typeface="Arial"/>
                <a:sym typeface="Arial"/>
              </a:rPr>
              <a:t>sklearn package) </a:t>
            </a:r>
            <a:r>
              <a:rPr lang="en" sz="1300">
                <a:solidFill>
                  <a:schemeClr val="dk1"/>
                </a:solidFill>
                <a:latin typeface="Arial"/>
                <a:ea typeface="Arial"/>
                <a:cs typeface="Arial"/>
                <a:sym typeface="Arial"/>
              </a:rPr>
              <a:t> is used.</a:t>
            </a:r>
            <a:endParaRPr sz="13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b="1" lang="en" sz="1300">
                <a:solidFill>
                  <a:schemeClr val="dk1"/>
                </a:solidFill>
                <a:latin typeface="Arial"/>
                <a:ea typeface="Arial"/>
                <a:cs typeface="Arial"/>
                <a:sym typeface="Arial"/>
              </a:rPr>
              <a:t>Input</a:t>
            </a:r>
            <a:r>
              <a:rPr lang="en" sz="1300">
                <a:solidFill>
                  <a:schemeClr val="dk1"/>
                </a:solidFill>
                <a:latin typeface="Arial"/>
                <a:ea typeface="Arial"/>
                <a:cs typeface="Arial"/>
                <a:sym typeface="Arial"/>
              </a:rPr>
              <a:t>: list of Reviews (text data)</a:t>
            </a:r>
            <a:endParaRPr sz="13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b="1" lang="en" sz="1300">
                <a:solidFill>
                  <a:schemeClr val="dk1"/>
                </a:solidFill>
                <a:latin typeface="Arial"/>
                <a:ea typeface="Arial"/>
                <a:cs typeface="Arial"/>
                <a:sym typeface="Arial"/>
              </a:rPr>
              <a:t>Output</a:t>
            </a:r>
            <a:r>
              <a:rPr lang="en" sz="1300">
                <a:solidFill>
                  <a:schemeClr val="dk1"/>
                </a:solidFill>
                <a:latin typeface="Arial"/>
                <a:ea typeface="Arial"/>
                <a:cs typeface="Arial"/>
                <a:sym typeface="Arial"/>
              </a:rPr>
              <a:t>: sparse matrix contains vectors of each review.</a:t>
            </a:r>
            <a:endParaRPr sz="13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Applied on all training, validation, and test data.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Feature Engineering - Embeddings</a:t>
            </a:r>
            <a:endParaRPr/>
          </a:p>
        </p:txBody>
      </p:sp>
      <p:sp>
        <p:nvSpPr>
          <p:cNvPr id="456" name="Google Shape;456;p4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Embedding: list of numerical values given to each word.</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Helps to create embedding matrix which is </a:t>
            </a:r>
            <a:r>
              <a:rPr lang="en" sz="1300">
                <a:solidFill>
                  <a:schemeClr val="dk1"/>
                </a:solidFill>
                <a:latin typeface="Arial"/>
                <a:ea typeface="Arial"/>
                <a:cs typeface="Arial"/>
                <a:sym typeface="Arial"/>
              </a:rPr>
              <a:t>utilized in the DL models training.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b="1" lang="en" sz="1300">
                <a:solidFill>
                  <a:schemeClr val="dk1"/>
                </a:solidFill>
                <a:latin typeface="Arial"/>
                <a:ea typeface="Arial"/>
                <a:cs typeface="Arial"/>
                <a:sym typeface="Arial"/>
              </a:rPr>
              <a:t>GloVe embedding:  </a:t>
            </a:r>
            <a:r>
              <a:rPr lang="en" sz="1300">
                <a:solidFill>
                  <a:schemeClr val="dk1"/>
                </a:solidFill>
                <a:latin typeface="Arial"/>
                <a:ea typeface="Arial"/>
                <a:cs typeface="Arial"/>
                <a:sym typeface="Arial"/>
              </a:rPr>
              <a:t>stanford embedding package</a:t>
            </a:r>
            <a:br>
              <a:rPr b="1"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glove.6B.300d.txt (contains 6 billion tokens and 300 dimensions each). It is stored as embedding dictionary.</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The training data is fit to the keras tokenizer which creates a vocabulary of words. Using  vocabulary and glove embedding dict, customized embedding matrix is created for DL models training.</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Data is splitted into tokens. Each token is replaced with numbers representing indexes of that tokens in the embedding dict.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Applied on all training, validation, and test data.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Dimensionality Reduction</a:t>
            </a:r>
            <a:endParaRPr/>
          </a:p>
        </p:txBody>
      </p:sp>
      <p:sp>
        <p:nvSpPr>
          <p:cNvPr id="462" name="Google Shape;462;p4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Dimensionality reduction helps to reduce the dimensions of the data while maintaining its information. So, it is used to handle large scale of data.</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Tfidf created vectors of 300k dimensions which took so long to train even in HPC environment. </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So, tfidf dimensions are reduced using linear DR technique, SVD (Singular Value Decomposition) .</a:t>
            </a:r>
            <a:endParaRPr/>
          </a:p>
        </p:txBody>
      </p:sp>
      <p:pic>
        <p:nvPicPr>
          <p:cNvPr id="463" name="Google Shape;463;p44"/>
          <p:cNvPicPr preferRelativeResize="0"/>
          <p:nvPr/>
        </p:nvPicPr>
        <p:blipFill>
          <a:blip r:embed="rId3">
            <a:alphaModFix/>
          </a:blip>
          <a:stretch>
            <a:fillRect/>
          </a:stretch>
        </p:blipFill>
        <p:spPr>
          <a:xfrm>
            <a:off x="136938" y="3313513"/>
            <a:ext cx="4048125" cy="1495425"/>
          </a:xfrm>
          <a:prstGeom prst="rect">
            <a:avLst/>
          </a:prstGeom>
          <a:noFill/>
          <a:ln>
            <a:noFill/>
          </a:ln>
        </p:spPr>
      </p:pic>
      <p:pic>
        <p:nvPicPr>
          <p:cNvPr id="464" name="Google Shape;464;p44"/>
          <p:cNvPicPr preferRelativeResize="0"/>
          <p:nvPr/>
        </p:nvPicPr>
        <p:blipFill>
          <a:blip r:embed="rId4">
            <a:alphaModFix/>
          </a:blip>
          <a:stretch>
            <a:fillRect/>
          </a:stretch>
        </p:blipFill>
        <p:spPr>
          <a:xfrm>
            <a:off x="5000625" y="3313513"/>
            <a:ext cx="3219450" cy="130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Dimensionality reduction - contd</a:t>
            </a:r>
            <a:endParaRPr/>
          </a:p>
        </p:txBody>
      </p:sp>
      <p:sp>
        <p:nvSpPr>
          <p:cNvPr id="470" name="Google Shape;470;p4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Font typeface="Arial"/>
              <a:buChar char="●"/>
            </a:pPr>
            <a:r>
              <a:rPr lang="en" sz="1600">
                <a:latin typeface="Arial"/>
                <a:ea typeface="Arial"/>
                <a:cs typeface="Arial"/>
                <a:sym typeface="Arial"/>
              </a:rPr>
              <a:t>Sklearn’s TruncatedSVD package is used for dimensionality reduction.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Handles sparse matrix. In particular, it is implemented to work well with tfidf vectors.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It is suggested to use 100 dimensions with TruncatedSVD package when vectors are created with tfidf</a:t>
            </a:r>
            <a:endParaRPr sz="1600">
              <a:latin typeface="Arial"/>
              <a:ea typeface="Arial"/>
              <a:cs typeface="Arial"/>
              <a:sym typeface="Arial"/>
            </a:endParaRPr>
          </a:p>
          <a:p>
            <a:pPr indent="0" lvl="0" marL="457200" rtl="0" algn="l">
              <a:spcBef>
                <a:spcPts val="800"/>
              </a:spcBef>
              <a:spcAft>
                <a:spcPts val="0"/>
              </a:spcAft>
              <a:buNone/>
            </a:pPr>
            <a:r>
              <a:t/>
            </a:r>
            <a:endParaRPr sz="16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type="ctrTitle"/>
          </p:nvPr>
        </p:nvSpPr>
        <p:spPr>
          <a:xfrm>
            <a:off x="866216" y="1574800"/>
            <a:ext cx="6619200" cy="2008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Model Building</a:t>
            </a:r>
            <a:endParaRPr/>
          </a:p>
        </p:txBody>
      </p:sp>
      <p:sp>
        <p:nvSpPr>
          <p:cNvPr id="476" name="Google Shape;476;p46"/>
          <p:cNvSpPr txBox="1"/>
          <p:nvPr>
            <p:ph idx="1" type="subTitle"/>
          </p:nvPr>
        </p:nvSpPr>
        <p:spPr>
          <a:xfrm>
            <a:off x="866216" y="3583035"/>
            <a:ext cx="6619200" cy="646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rgbClr val="9E9E9E"/>
                </a:solidFill>
              </a:rPr>
              <a:t>Analysis of simpler to complex models on big data</a:t>
            </a:r>
            <a:endParaRPr>
              <a:solidFill>
                <a:srgbClr val="9E9E9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7"/>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Logistic Regression</a:t>
            </a:r>
            <a:endParaRPr/>
          </a:p>
        </p:txBody>
      </p:sp>
      <p:sp>
        <p:nvSpPr>
          <p:cNvPr id="482" name="Google Shape;482;p47"/>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It is a linear regression model because it predicts the output by linearly summing up the values of weighted inputs.</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rPr lang="en" sz="1200">
                <a:solidFill>
                  <a:schemeClr val="dk1"/>
                </a:solidFill>
                <a:latin typeface="Arial"/>
                <a:ea typeface="Arial"/>
                <a:cs typeface="Arial"/>
                <a:sym typeface="Arial"/>
              </a:rPr>
              <a:t>Sklearn’s LogisticRegression() package is used.</a:t>
            </a:r>
            <a:endParaRPr sz="12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pic>
        <p:nvPicPr>
          <p:cNvPr id="483" name="Google Shape;483;p47"/>
          <p:cNvPicPr preferRelativeResize="0"/>
          <p:nvPr/>
        </p:nvPicPr>
        <p:blipFill>
          <a:blip r:embed="rId3">
            <a:alphaModFix/>
          </a:blip>
          <a:stretch>
            <a:fillRect/>
          </a:stretch>
        </p:blipFill>
        <p:spPr>
          <a:xfrm>
            <a:off x="658425" y="2811075"/>
            <a:ext cx="7334250" cy="2114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Logistic Regression - validation results</a:t>
            </a:r>
            <a:endParaRPr/>
          </a:p>
        </p:txBody>
      </p:sp>
      <p:pic>
        <p:nvPicPr>
          <p:cNvPr id="489" name="Google Shape;489;p48"/>
          <p:cNvPicPr preferRelativeResize="0"/>
          <p:nvPr/>
        </p:nvPicPr>
        <p:blipFill>
          <a:blip r:embed="rId3">
            <a:alphaModFix/>
          </a:blip>
          <a:stretch>
            <a:fillRect/>
          </a:stretch>
        </p:blipFill>
        <p:spPr>
          <a:xfrm>
            <a:off x="1045375" y="2030013"/>
            <a:ext cx="6019800" cy="2562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Logistic Regression - Evaluation</a:t>
            </a:r>
            <a:endParaRPr/>
          </a:p>
        </p:txBody>
      </p:sp>
      <p:sp>
        <p:nvSpPr>
          <p:cNvPr id="495" name="Google Shape;495;p49"/>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496" name="Google Shape;496;p49"/>
          <p:cNvPicPr preferRelativeResize="0"/>
          <p:nvPr/>
        </p:nvPicPr>
        <p:blipFill>
          <a:blip r:embed="rId3">
            <a:alphaModFix/>
          </a:blip>
          <a:stretch>
            <a:fillRect/>
          </a:stretch>
        </p:blipFill>
        <p:spPr>
          <a:xfrm>
            <a:off x="4572000" y="1771713"/>
            <a:ext cx="4114800" cy="2743200"/>
          </a:xfrm>
          <a:prstGeom prst="rect">
            <a:avLst/>
          </a:prstGeom>
          <a:noFill/>
          <a:ln>
            <a:noFill/>
          </a:ln>
        </p:spPr>
      </p:pic>
      <p:pic>
        <p:nvPicPr>
          <p:cNvPr id="497" name="Google Shape;497;p49"/>
          <p:cNvPicPr preferRelativeResize="0"/>
          <p:nvPr/>
        </p:nvPicPr>
        <p:blipFill>
          <a:blip r:embed="rId4">
            <a:alphaModFix/>
          </a:blip>
          <a:stretch>
            <a:fillRect/>
          </a:stretch>
        </p:blipFill>
        <p:spPr>
          <a:xfrm>
            <a:off x="385775" y="1952625"/>
            <a:ext cx="3790950" cy="213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Project Description</a:t>
            </a:r>
            <a:endParaRPr/>
          </a:p>
        </p:txBody>
      </p:sp>
      <p:sp>
        <p:nvSpPr>
          <p:cNvPr id="382" name="Google Shape;382;p3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Arial"/>
                <a:ea typeface="Arial"/>
                <a:cs typeface="Arial"/>
                <a:sym typeface="Arial"/>
              </a:rPr>
              <a:t>Problem:</a:t>
            </a:r>
            <a:r>
              <a:rPr lang="en" sz="1300">
                <a:solidFill>
                  <a:schemeClr val="dk1"/>
                </a:solidFill>
                <a:latin typeface="Arial"/>
                <a:ea typeface="Arial"/>
                <a:cs typeface="Arial"/>
                <a:sym typeface="Arial"/>
              </a:rPr>
              <a:t> predicting ratings for the given reviews</a:t>
            </a:r>
            <a:br>
              <a:rPr lang="en" sz="1300">
                <a:solidFill>
                  <a:schemeClr val="dk1"/>
                </a:solidFill>
                <a:latin typeface="Arial"/>
                <a:ea typeface="Arial"/>
                <a:cs typeface="Arial"/>
                <a:sym typeface="Arial"/>
              </a:rPr>
            </a:br>
            <a:br>
              <a:rPr lang="en" sz="1300">
                <a:solidFill>
                  <a:schemeClr val="dk1"/>
                </a:solidFill>
                <a:latin typeface="Arial"/>
                <a:ea typeface="Arial"/>
                <a:cs typeface="Arial"/>
                <a:sym typeface="Arial"/>
              </a:rPr>
            </a:br>
            <a:r>
              <a:rPr b="1" lang="en" sz="1300">
                <a:solidFill>
                  <a:schemeClr val="dk1"/>
                </a:solidFill>
                <a:latin typeface="Arial"/>
                <a:ea typeface="Arial"/>
                <a:cs typeface="Arial"/>
                <a:sym typeface="Arial"/>
              </a:rPr>
              <a:t>Motivation</a:t>
            </a:r>
            <a:r>
              <a:rPr lang="en" sz="1300">
                <a:solidFill>
                  <a:schemeClr val="dk1"/>
                </a:solidFill>
                <a:latin typeface="Arial"/>
                <a:ea typeface="Arial"/>
                <a:cs typeface="Arial"/>
                <a:sym typeface="Arial"/>
              </a:rPr>
              <a:t>: A lot of e-commerce companies rely on reviews and ratings provided by the customers to build their business models. Also, they are used to provide the better product recommendations. However, there are some cases where a review is disproportionate to the rating given, which could disrupt the business model. Therefore,  in these scenarios, it would be beneficial to have a model that could predict ratings corresponding to the review accurately.</a:t>
            </a:r>
            <a:br>
              <a:rPr lang="en" sz="1300">
                <a:solidFill>
                  <a:schemeClr val="dk1"/>
                </a:solidFill>
                <a:latin typeface="Arial"/>
                <a:ea typeface="Arial"/>
                <a:cs typeface="Arial"/>
                <a:sym typeface="Arial"/>
              </a:rPr>
            </a:br>
            <a:br>
              <a:rPr lang="en" sz="1300">
                <a:solidFill>
                  <a:schemeClr val="dk1"/>
                </a:solidFill>
                <a:latin typeface="Arial"/>
                <a:ea typeface="Arial"/>
                <a:cs typeface="Arial"/>
                <a:sym typeface="Arial"/>
              </a:rPr>
            </a:br>
            <a:r>
              <a:rPr b="1" lang="en" sz="1300">
                <a:solidFill>
                  <a:schemeClr val="dk1"/>
                </a:solidFill>
                <a:latin typeface="Arial"/>
                <a:ea typeface="Arial"/>
                <a:cs typeface="Arial"/>
                <a:sym typeface="Arial"/>
              </a:rPr>
              <a:t>Solution</a:t>
            </a:r>
            <a:r>
              <a:rPr lang="en" sz="1300">
                <a:solidFill>
                  <a:schemeClr val="dk1"/>
                </a:solidFill>
                <a:latin typeface="Arial"/>
                <a:ea typeface="Arial"/>
                <a:cs typeface="Arial"/>
                <a:sym typeface="Arial"/>
              </a:rPr>
              <a:t>: Build regression </a:t>
            </a:r>
            <a:r>
              <a:rPr lang="en" sz="1300">
                <a:solidFill>
                  <a:schemeClr val="dk1"/>
                </a:solidFill>
                <a:latin typeface="Arial"/>
                <a:ea typeface="Arial"/>
                <a:cs typeface="Arial"/>
                <a:sym typeface="Arial"/>
              </a:rPr>
              <a:t>model that predict ratings given reviews using NLP techniques.</a:t>
            </a:r>
            <a:endParaRPr sz="13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Support vector machines-Stochastic Gradient Classifier Model</a:t>
            </a:r>
            <a:endParaRPr/>
          </a:p>
        </p:txBody>
      </p:sp>
      <p:sp>
        <p:nvSpPr>
          <p:cNvPr id="503" name="Google Shape;503;p5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latin typeface="Arial"/>
                <a:ea typeface="Arial"/>
                <a:cs typeface="Arial"/>
                <a:sym typeface="Arial"/>
              </a:rPr>
              <a:t>In this model , Few samples are selected in a random manner in each iteration. It measures the variability of various parameters in response to changing variables.</a:t>
            </a:r>
            <a:br>
              <a:rPr lang="en">
                <a:latin typeface="Arial"/>
                <a:ea typeface="Arial"/>
                <a:cs typeface="Arial"/>
                <a:sym typeface="Arial"/>
              </a:rPr>
            </a:br>
            <a:r>
              <a:rPr lang="en">
                <a:latin typeface="Arial"/>
                <a:ea typeface="Arial"/>
                <a:cs typeface="Arial"/>
                <a:sym typeface="Arial"/>
              </a:rPr>
              <a:t>Package-</a:t>
            </a:r>
            <a:r>
              <a:rPr b="1" lang="en" sz="1050">
                <a:solidFill>
                  <a:srgbClr val="222222"/>
                </a:solidFill>
                <a:latin typeface="Arial"/>
                <a:ea typeface="Arial"/>
                <a:cs typeface="Arial"/>
                <a:sym typeface="Arial"/>
              </a:rPr>
              <a:t>sklearn SGDClassifier()</a:t>
            </a:r>
            <a:endParaRPr b="1">
              <a:latin typeface="Arial"/>
              <a:ea typeface="Arial"/>
              <a:cs typeface="Arial"/>
              <a:sym typeface="Arial"/>
            </a:endParaRPr>
          </a:p>
          <a:p>
            <a:pPr indent="0" lvl="0" marL="0" rtl="0" algn="l">
              <a:spcBef>
                <a:spcPts val="800"/>
              </a:spcBef>
              <a:spcAft>
                <a:spcPts val="0"/>
              </a:spcAft>
              <a:buNone/>
            </a:pPr>
            <a:r>
              <a:t/>
            </a:r>
            <a:endParaRPr/>
          </a:p>
        </p:txBody>
      </p:sp>
      <p:pic>
        <p:nvPicPr>
          <p:cNvPr id="504" name="Google Shape;504;p50"/>
          <p:cNvPicPr preferRelativeResize="0"/>
          <p:nvPr/>
        </p:nvPicPr>
        <p:blipFill>
          <a:blip r:embed="rId3">
            <a:alphaModFix/>
          </a:blip>
          <a:stretch>
            <a:fillRect/>
          </a:stretch>
        </p:blipFill>
        <p:spPr>
          <a:xfrm>
            <a:off x="1196264" y="2987050"/>
            <a:ext cx="4571986" cy="205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SVM-SGD  Validation Results</a:t>
            </a:r>
            <a:endParaRPr/>
          </a:p>
        </p:txBody>
      </p:sp>
      <p:sp>
        <p:nvSpPr>
          <p:cNvPr id="510" name="Google Shape;510;p5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11" name="Google Shape;511;p51"/>
          <p:cNvPicPr preferRelativeResize="0"/>
          <p:nvPr/>
        </p:nvPicPr>
        <p:blipFill>
          <a:blip r:embed="rId3">
            <a:alphaModFix/>
          </a:blip>
          <a:stretch>
            <a:fillRect/>
          </a:stretch>
        </p:blipFill>
        <p:spPr>
          <a:xfrm>
            <a:off x="814422" y="1782148"/>
            <a:ext cx="5511100" cy="3173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S</a:t>
            </a:r>
            <a:r>
              <a:rPr lang="en"/>
              <a:t>VM-SGD- Evaluation Results</a:t>
            </a:r>
            <a:endParaRPr/>
          </a:p>
        </p:txBody>
      </p:sp>
      <p:sp>
        <p:nvSpPr>
          <p:cNvPr id="517" name="Google Shape;517;p5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18" name="Google Shape;518;p52"/>
          <p:cNvPicPr preferRelativeResize="0"/>
          <p:nvPr/>
        </p:nvPicPr>
        <p:blipFill>
          <a:blip r:embed="rId3">
            <a:alphaModFix/>
          </a:blip>
          <a:stretch>
            <a:fillRect/>
          </a:stretch>
        </p:blipFill>
        <p:spPr>
          <a:xfrm>
            <a:off x="88747" y="2124113"/>
            <a:ext cx="4286252" cy="2219325"/>
          </a:xfrm>
          <a:prstGeom prst="rect">
            <a:avLst/>
          </a:prstGeom>
          <a:noFill/>
          <a:ln>
            <a:noFill/>
          </a:ln>
        </p:spPr>
      </p:pic>
      <p:pic>
        <p:nvPicPr>
          <p:cNvPr id="519" name="Google Shape;519;p52"/>
          <p:cNvPicPr preferRelativeResize="0"/>
          <p:nvPr/>
        </p:nvPicPr>
        <p:blipFill>
          <a:blip r:embed="rId4">
            <a:alphaModFix/>
          </a:blip>
          <a:stretch>
            <a:fillRect/>
          </a:stretch>
        </p:blipFill>
        <p:spPr>
          <a:xfrm>
            <a:off x="4699800" y="1924498"/>
            <a:ext cx="3838576" cy="26185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SVM-LinearSVC Model</a:t>
            </a:r>
            <a:endParaRPr/>
          </a:p>
        </p:txBody>
      </p:sp>
      <p:sp>
        <p:nvSpPr>
          <p:cNvPr id="525" name="Google Shape;525;p5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Arial"/>
                <a:ea typeface="Arial"/>
                <a:cs typeface="Arial"/>
                <a:sym typeface="Arial"/>
              </a:rPr>
              <a:t>SVM is one of the accurate learners. It supports both dense and sparse input. For large datasets, the linearSVC works better than SVC(kernel=’linear’) and other svm classes. </a:t>
            </a:r>
            <a:endParaRPr/>
          </a:p>
          <a:p>
            <a:pPr indent="0" lvl="0" marL="0" rtl="0" algn="l">
              <a:spcBef>
                <a:spcPts val="800"/>
              </a:spcBef>
              <a:spcAft>
                <a:spcPts val="0"/>
              </a:spcAft>
              <a:buNone/>
            </a:pPr>
            <a:r>
              <a:rPr lang="en" sz="1100">
                <a:latin typeface="Arial"/>
                <a:ea typeface="Arial"/>
                <a:cs typeface="Arial"/>
                <a:sym typeface="Arial"/>
              </a:rPr>
              <a:t>Package</a:t>
            </a:r>
            <a:r>
              <a:rPr lang="en" sz="1100">
                <a:latin typeface="Arial"/>
                <a:ea typeface="Arial"/>
                <a:cs typeface="Arial"/>
                <a:sym typeface="Arial"/>
              </a:rPr>
              <a:t>-</a:t>
            </a:r>
            <a:r>
              <a:rPr b="1" lang="en" sz="1100">
                <a:solidFill>
                  <a:srgbClr val="222222"/>
                </a:solidFill>
                <a:latin typeface="Arial"/>
                <a:ea typeface="Arial"/>
                <a:cs typeface="Arial"/>
                <a:sym typeface="Arial"/>
              </a:rPr>
              <a:t>sklearn LinearSVC()</a:t>
            </a:r>
            <a:endParaRPr b="1" sz="1100">
              <a:solidFill>
                <a:srgbClr val="222222"/>
              </a:solidFill>
              <a:latin typeface="Arial"/>
              <a:ea typeface="Arial"/>
              <a:cs typeface="Arial"/>
              <a:sym typeface="Arial"/>
            </a:endParaRPr>
          </a:p>
          <a:p>
            <a:pPr indent="0" lvl="0" marL="0" rtl="0" algn="l">
              <a:spcBef>
                <a:spcPts val="800"/>
              </a:spcBef>
              <a:spcAft>
                <a:spcPts val="0"/>
              </a:spcAft>
              <a:buNone/>
            </a:pPr>
            <a:br>
              <a:rPr b="1" lang="en" sz="1050">
                <a:solidFill>
                  <a:srgbClr val="222222"/>
                </a:solidFill>
                <a:latin typeface="Courier New"/>
                <a:ea typeface="Courier New"/>
                <a:cs typeface="Courier New"/>
                <a:sym typeface="Courier New"/>
              </a:rPr>
            </a:br>
            <a:br>
              <a:rPr b="1" lang="en" sz="1050">
                <a:solidFill>
                  <a:srgbClr val="222222"/>
                </a:solidFill>
                <a:latin typeface="Courier New"/>
                <a:ea typeface="Courier New"/>
                <a:cs typeface="Courier New"/>
                <a:sym typeface="Courier New"/>
              </a:rPr>
            </a:br>
            <a:endParaRPr b="1"/>
          </a:p>
        </p:txBody>
      </p:sp>
      <p:pic>
        <p:nvPicPr>
          <p:cNvPr id="526" name="Google Shape;526;p53"/>
          <p:cNvPicPr preferRelativeResize="0"/>
          <p:nvPr/>
        </p:nvPicPr>
        <p:blipFill>
          <a:blip r:embed="rId3">
            <a:alphaModFix/>
          </a:blip>
          <a:stretch>
            <a:fillRect/>
          </a:stretch>
        </p:blipFill>
        <p:spPr>
          <a:xfrm>
            <a:off x="1235300" y="2685450"/>
            <a:ext cx="5672400" cy="24580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LinearSVC- validation Results</a:t>
            </a:r>
            <a:endParaRPr/>
          </a:p>
        </p:txBody>
      </p:sp>
      <p:sp>
        <p:nvSpPr>
          <p:cNvPr id="532" name="Google Shape;532;p5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33" name="Google Shape;533;p54"/>
          <p:cNvPicPr preferRelativeResize="0"/>
          <p:nvPr/>
        </p:nvPicPr>
        <p:blipFill>
          <a:blip r:embed="rId3">
            <a:alphaModFix/>
          </a:blip>
          <a:stretch>
            <a:fillRect/>
          </a:stretch>
        </p:blipFill>
        <p:spPr>
          <a:xfrm>
            <a:off x="819972" y="1952625"/>
            <a:ext cx="5207900" cy="3242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LinearSVC model Evaluation</a:t>
            </a:r>
            <a:endParaRPr/>
          </a:p>
        </p:txBody>
      </p:sp>
      <p:sp>
        <p:nvSpPr>
          <p:cNvPr id="539" name="Google Shape;539;p5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40" name="Google Shape;540;p55"/>
          <p:cNvPicPr preferRelativeResize="0"/>
          <p:nvPr/>
        </p:nvPicPr>
        <p:blipFill>
          <a:blip r:embed="rId3">
            <a:alphaModFix/>
          </a:blip>
          <a:stretch>
            <a:fillRect/>
          </a:stretch>
        </p:blipFill>
        <p:spPr>
          <a:xfrm>
            <a:off x="223600" y="1893600"/>
            <a:ext cx="5068725" cy="2397975"/>
          </a:xfrm>
          <a:prstGeom prst="rect">
            <a:avLst/>
          </a:prstGeom>
          <a:noFill/>
          <a:ln>
            <a:noFill/>
          </a:ln>
        </p:spPr>
      </p:pic>
      <p:pic>
        <p:nvPicPr>
          <p:cNvPr id="541" name="Google Shape;541;p55"/>
          <p:cNvPicPr preferRelativeResize="0"/>
          <p:nvPr/>
        </p:nvPicPr>
        <p:blipFill>
          <a:blip r:embed="rId4">
            <a:alphaModFix/>
          </a:blip>
          <a:stretch>
            <a:fillRect/>
          </a:stretch>
        </p:blipFill>
        <p:spPr>
          <a:xfrm>
            <a:off x="5163850" y="1674600"/>
            <a:ext cx="3980151" cy="283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6"/>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Regressor</a:t>
            </a:r>
            <a:endParaRPr/>
          </a:p>
        </p:txBody>
      </p:sp>
      <p:sp>
        <p:nvSpPr>
          <p:cNvPr id="547" name="Google Shape;547;p56"/>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latin typeface="Arial"/>
                <a:ea typeface="Arial"/>
                <a:cs typeface="Arial"/>
                <a:sym typeface="Arial"/>
              </a:rPr>
              <a:t>It creates a tree data structure which would</a:t>
            </a:r>
            <a:br>
              <a:rPr lang="en">
                <a:latin typeface="Arial"/>
                <a:ea typeface="Arial"/>
                <a:cs typeface="Arial"/>
                <a:sym typeface="Arial"/>
              </a:rPr>
            </a:br>
            <a:r>
              <a:rPr lang="en">
                <a:latin typeface="Arial"/>
                <a:ea typeface="Arial"/>
                <a:cs typeface="Arial"/>
                <a:sym typeface="Arial"/>
              </a:rPr>
              <a:t>be traversed later to make predictions on the</a:t>
            </a:r>
            <a:br>
              <a:rPr lang="en">
                <a:latin typeface="Arial"/>
                <a:ea typeface="Arial"/>
                <a:cs typeface="Arial"/>
                <a:sym typeface="Arial"/>
              </a:rPr>
            </a:br>
            <a:r>
              <a:rPr lang="en">
                <a:latin typeface="Arial"/>
                <a:ea typeface="Arial"/>
                <a:cs typeface="Arial"/>
                <a:sym typeface="Arial"/>
              </a:rPr>
              <a:t>unknown data.</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Sklearn’s DecisionTreeRegressor package is used.</a:t>
            </a:r>
            <a:endParaRPr>
              <a:latin typeface="Arial"/>
              <a:ea typeface="Arial"/>
              <a:cs typeface="Arial"/>
              <a:sym typeface="Arial"/>
            </a:endParaRPr>
          </a:p>
        </p:txBody>
      </p:sp>
      <p:pic>
        <p:nvPicPr>
          <p:cNvPr id="548" name="Google Shape;548;p56"/>
          <p:cNvPicPr preferRelativeResize="0"/>
          <p:nvPr/>
        </p:nvPicPr>
        <p:blipFill>
          <a:blip r:embed="rId3">
            <a:alphaModFix/>
          </a:blip>
          <a:stretch>
            <a:fillRect/>
          </a:stretch>
        </p:blipFill>
        <p:spPr>
          <a:xfrm>
            <a:off x="5021925" y="2056800"/>
            <a:ext cx="3757298" cy="2458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7"/>
          <p:cNvSpPr txBox="1"/>
          <p:nvPr>
            <p:ph type="title"/>
          </p:nvPr>
        </p:nvSpPr>
        <p:spPr>
          <a:xfrm>
            <a:off x="866216" y="971550"/>
            <a:ext cx="2094900" cy="12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Decision tree Regressor - validation results</a:t>
            </a:r>
            <a:endParaRPr/>
          </a:p>
        </p:txBody>
      </p:sp>
      <p:sp>
        <p:nvSpPr>
          <p:cNvPr id="554" name="Google Shape;554;p57"/>
          <p:cNvSpPr txBox="1"/>
          <p:nvPr>
            <p:ph idx="1" type="body"/>
          </p:nvPr>
        </p:nvSpPr>
        <p:spPr>
          <a:xfrm>
            <a:off x="4335860" y="1085850"/>
            <a:ext cx="3892500" cy="34290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t/>
            </a:r>
            <a:endParaRPr/>
          </a:p>
        </p:txBody>
      </p:sp>
      <p:pic>
        <p:nvPicPr>
          <p:cNvPr id="555" name="Google Shape;555;p57"/>
          <p:cNvPicPr preferRelativeResize="0"/>
          <p:nvPr/>
        </p:nvPicPr>
        <p:blipFill>
          <a:blip r:embed="rId3">
            <a:alphaModFix/>
          </a:blip>
          <a:stretch>
            <a:fillRect/>
          </a:stretch>
        </p:blipFill>
        <p:spPr>
          <a:xfrm>
            <a:off x="2863150" y="231000"/>
            <a:ext cx="6019800" cy="3135350"/>
          </a:xfrm>
          <a:prstGeom prst="rect">
            <a:avLst/>
          </a:prstGeom>
          <a:noFill/>
          <a:ln>
            <a:noFill/>
          </a:ln>
        </p:spPr>
      </p:pic>
      <p:sp>
        <p:nvSpPr>
          <p:cNvPr id="556" name="Google Shape;556;p57"/>
          <p:cNvSpPr txBox="1"/>
          <p:nvPr>
            <p:ph idx="2" type="body"/>
          </p:nvPr>
        </p:nvSpPr>
        <p:spPr>
          <a:xfrm>
            <a:off x="866216" y="2171700"/>
            <a:ext cx="2094900" cy="2346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57" name="Google Shape;557;p57"/>
          <p:cNvPicPr preferRelativeResize="0"/>
          <p:nvPr/>
        </p:nvPicPr>
        <p:blipFill>
          <a:blip r:embed="rId4">
            <a:alphaModFix/>
          </a:blip>
          <a:stretch>
            <a:fillRect/>
          </a:stretch>
        </p:blipFill>
        <p:spPr>
          <a:xfrm>
            <a:off x="2858375" y="3366350"/>
            <a:ext cx="6029325" cy="120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Decision tree Regressor - Evaluation</a:t>
            </a:r>
            <a:endParaRPr/>
          </a:p>
        </p:txBody>
      </p:sp>
      <p:sp>
        <p:nvSpPr>
          <p:cNvPr id="563" name="Google Shape;563;p58"/>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64" name="Google Shape;564;p58"/>
          <p:cNvPicPr preferRelativeResize="0"/>
          <p:nvPr/>
        </p:nvPicPr>
        <p:blipFill>
          <a:blip r:embed="rId3">
            <a:alphaModFix/>
          </a:blip>
          <a:stretch>
            <a:fillRect/>
          </a:stretch>
        </p:blipFill>
        <p:spPr>
          <a:xfrm>
            <a:off x="4948950" y="1862175"/>
            <a:ext cx="3808375" cy="2743200"/>
          </a:xfrm>
          <a:prstGeom prst="rect">
            <a:avLst/>
          </a:prstGeom>
          <a:noFill/>
          <a:ln>
            <a:noFill/>
          </a:ln>
        </p:spPr>
      </p:pic>
      <p:pic>
        <p:nvPicPr>
          <p:cNvPr id="565" name="Google Shape;565;p58"/>
          <p:cNvPicPr preferRelativeResize="0"/>
          <p:nvPr/>
        </p:nvPicPr>
        <p:blipFill>
          <a:blip r:embed="rId4">
            <a:alphaModFix/>
          </a:blip>
          <a:stretch>
            <a:fillRect/>
          </a:stretch>
        </p:blipFill>
        <p:spPr>
          <a:xfrm>
            <a:off x="316150" y="2042800"/>
            <a:ext cx="4693599" cy="2941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 Regressor</a:t>
            </a:r>
            <a:endParaRPr/>
          </a:p>
        </p:txBody>
      </p:sp>
      <p:sp>
        <p:nvSpPr>
          <p:cNvPr id="571" name="Google Shape;571;p59"/>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latin typeface="Arial"/>
                <a:ea typeface="Arial"/>
                <a:cs typeface="Arial"/>
                <a:sym typeface="Arial"/>
              </a:rPr>
              <a:t>Ensemble algorithm.</a:t>
            </a:r>
            <a:br>
              <a:rPr lang="en">
                <a:latin typeface="Arial"/>
                <a:ea typeface="Arial"/>
                <a:cs typeface="Arial"/>
                <a:sym typeface="Arial"/>
              </a:rPr>
            </a:br>
            <a:r>
              <a:rPr b="1" lang="en">
                <a:latin typeface="Arial"/>
                <a:ea typeface="Arial"/>
                <a:cs typeface="Arial"/>
                <a:sym typeface="Arial"/>
              </a:rPr>
              <a:t>Ensemble: </a:t>
            </a:r>
            <a:r>
              <a:rPr lang="en">
                <a:latin typeface="Arial"/>
                <a:ea typeface="Arial"/>
                <a:cs typeface="Arial"/>
                <a:sym typeface="Arial"/>
              </a:rPr>
              <a:t>a group of predictors, in this </a:t>
            </a:r>
            <a:br>
              <a:rPr lang="en">
                <a:latin typeface="Arial"/>
                <a:ea typeface="Arial"/>
                <a:cs typeface="Arial"/>
                <a:sym typeface="Arial"/>
              </a:rPr>
            </a:br>
            <a:r>
              <a:rPr lang="en">
                <a:latin typeface="Arial"/>
                <a:ea typeface="Arial"/>
                <a:cs typeface="Arial"/>
                <a:sym typeface="Arial"/>
              </a:rPr>
              <a:t>case, it has a group of decision trees.</a:t>
            </a:r>
            <a:br>
              <a:rPr lang="en">
                <a:latin typeface="Arial"/>
                <a:ea typeface="Arial"/>
                <a:cs typeface="Arial"/>
                <a:sym typeface="Arial"/>
              </a:rPr>
            </a:br>
            <a:br>
              <a:rPr lang="en">
                <a:latin typeface="Arial"/>
                <a:ea typeface="Arial"/>
                <a:cs typeface="Arial"/>
                <a:sym typeface="Arial"/>
              </a:rPr>
            </a:br>
            <a:r>
              <a:rPr lang="en">
                <a:latin typeface="Arial"/>
                <a:ea typeface="Arial"/>
                <a:cs typeface="Arial"/>
                <a:sym typeface="Arial"/>
              </a:rPr>
              <a:t>Sklearn’s RandomForestRegressor </a:t>
            </a:r>
            <a:br>
              <a:rPr lang="en">
                <a:latin typeface="Arial"/>
                <a:ea typeface="Arial"/>
                <a:cs typeface="Arial"/>
                <a:sym typeface="Arial"/>
              </a:rPr>
            </a:br>
            <a:r>
              <a:rPr lang="en">
                <a:latin typeface="Arial"/>
                <a:ea typeface="Arial"/>
                <a:cs typeface="Arial"/>
                <a:sym typeface="Arial"/>
              </a:rPr>
              <a:t>package is used.</a:t>
            </a:r>
            <a:endParaRPr>
              <a:latin typeface="Arial"/>
              <a:ea typeface="Arial"/>
              <a:cs typeface="Arial"/>
              <a:sym typeface="Arial"/>
            </a:endParaRPr>
          </a:p>
        </p:txBody>
      </p:sp>
      <p:pic>
        <p:nvPicPr>
          <p:cNvPr id="572" name="Google Shape;572;p59"/>
          <p:cNvPicPr preferRelativeResize="0"/>
          <p:nvPr/>
        </p:nvPicPr>
        <p:blipFill>
          <a:blip r:embed="rId3">
            <a:alphaModFix/>
          </a:blip>
          <a:stretch>
            <a:fillRect/>
          </a:stretch>
        </p:blipFill>
        <p:spPr>
          <a:xfrm>
            <a:off x="4195050" y="1799625"/>
            <a:ext cx="4815199" cy="3246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Project Architecture</a:t>
            </a:r>
            <a:endParaRPr/>
          </a:p>
        </p:txBody>
      </p:sp>
      <p:sp>
        <p:nvSpPr>
          <p:cNvPr id="388" name="Google Shape;388;p33"/>
          <p:cNvSpPr txBox="1"/>
          <p:nvPr>
            <p:ph idx="1" type="body"/>
          </p:nvPr>
        </p:nvSpPr>
        <p:spPr>
          <a:xfrm>
            <a:off x="866225" y="1952625"/>
            <a:ext cx="6571200" cy="3009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t>
            </a:r>
            <a:endParaRPr/>
          </a:p>
        </p:txBody>
      </p:sp>
      <p:pic>
        <p:nvPicPr>
          <p:cNvPr id="389" name="Google Shape;389;p33"/>
          <p:cNvPicPr preferRelativeResize="0"/>
          <p:nvPr/>
        </p:nvPicPr>
        <p:blipFill>
          <a:blip r:embed="rId3">
            <a:alphaModFix/>
          </a:blip>
          <a:stretch>
            <a:fillRect/>
          </a:stretch>
        </p:blipFill>
        <p:spPr>
          <a:xfrm>
            <a:off x="995375" y="1619496"/>
            <a:ext cx="7153275" cy="329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 Regressor - Validation results</a:t>
            </a:r>
            <a:endParaRPr/>
          </a:p>
        </p:txBody>
      </p:sp>
      <p:sp>
        <p:nvSpPr>
          <p:cNvPr id="578" name="Google Shape;578;p6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79" name="Google Shape;579;p60"/>
          <p:cNvPicPr preferRelativeResize="0"/>
          <p:nvPr/>
        </p:nvPicPr>
        <p:blipFill>
          <a:blip r:embed="rId3">
            <a:alphaModFix/>
          </a:blip>
          <a:stretch>
            <a:fillRect/>
          </a:stretch>
        </p:blipFill>
        <p:spPr>
          <a:xfrm>
            <a:off x="1122875" y="1822300"/>
            <a:ext cx="6057900" cy="2933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Random Forest Regressor - Evaluation</a:t>
            </a:r>
            <a:endParaRPr/>
          </a:p>
        </p:txBody>
      </p:sp>
      <p:sp>
        <p:nvSpPr>
          <p:cNvPr id="585" name="Google Shape;585;p6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586" name="Google Shape;586;p61"/>
          <p:cNvPicPr preferRelativeResize="0"/>
          <p:nvPr/>
        </p:nvPicPr>
        <p:blipFill>
          <a:blip r:embed="rId3">
            <a:alphaModFix/>
          </a:blip>
          <a:stretch>
            <a:fillRect/>
          </a:stretch>
        </p:blipFill>
        <p:spPr>
          <a:xfrm>
            <a:off x="4936775" y="1952625"/>
            <a:ext cx="3978625" cy="2743200"/>
          </a:xfrm>
          <a:prstGeom prst="rect">
            <a:avLst/>
          </a:prstGeom>
          <a:noFill/>
          <a:ln>
            <a:noFill/>
          </a:ln>
        </p:spPr>
      </p:pic>
      <p:pic>
        <p:nvPicPr>
          <p:cNvPr id="587" name="Google Shape;587;p61"/>
          <p:cNvPicPr preferRelativeResize="0"/>
          <p:nvPr/>
        </p:nvPicPr>
        <p:blipFill>
          <a:blip r:embed="rId4">
            <a:alphaModFix/>
          </a:blip>
          <a:stretch>
            <a:fillRect/>
          </a:stretch>
        </p:blipFill>
        <p:spPr>
          <a:xfrm>
            <a:off x="291825" y="1952625"/>
            <a:ext cx="4754399" cy="302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MLP (Multi-layer perceptron)</a:t>
            </a:r>
            <a:endParaRPr/>
          </a:p>
        </p:txBody>
      </p:sp>
      <p:sp>
        <p:nvSpPr>
          <p:cNvPr id="593" name="Google Shape;593;p62"/>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212529"/>
                </a:solidFill>
                <a:highlight>
                  <a:srgbClr val="FFFFFF"/>
                </a:highlight>
                <a:latin typeface="Arial"/>
                <a:ea typeface="Arial"/>
                <a:cs typeface="Arial"/>
                <a:sym typeface="Arial"/>
              </a:rPr>
              <a:t>It consists of multiple layers such as input layer, hidden layers and output layer. It gets a set of data as an input, and passes it to multiple layers and finally predicts a single/multiple output based on the need.</a:t>
            </a:r>
            <a:br>
              <a:rPr lang="en" sz="1300">
                <a:solidFill>
                  <a:srgbClr val="212529"/>
                </a:solidFill>
                <a:highlight>
                  <a:srgbClr val="FFFFFF"/>
                </a:highlight>
                <a:latin typeface="Arial"/>
                <a:ea typeface="Arial"/>
                <a:cs typeface="Arial"/>
                <a:sym typeface="Arial"/>
              </a:rPr>
            </a:br>
            <a:r>
              <a:rPr b="1" lang="en" sz="1100">
                <a:solidFill>
                  <a:srgbClr val="212529"/>
                </a:solidFill>
                <a:highlight>
                  <a:srgbClr val="FFFFFF"/>
                </a:highlight>
                <a:latin typeface="Arial"/>
                <a:ea typeface="Arial"/>
                <a:cs typeface="Arial"/>
                <a:sym typeface="Arial"/>
              </a:rPr>
              <a:t>Package: </a:t>
            </a:r>
            <a:r>
              <a:rPr b="1" lang="en" sz="1100">
                <a:solidFill>
                  <a:srgbClr val="222222"/>
                </a:solidFill>
                <a:latin typeface="Arial"/>
                <a:ea typeface="Arial"/>
                <a:cs typeface="Arial"/>
                <a:sym typeface="Arial"/>
              </a:rPr>
              <a:t>sklearn MLPClassifier()</a:t>
            </a:r>
            <a:endParaRPr b="1" sz="1100">
              <a:solidFill>
                <a:srgbClr val="212529"/>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pic>
        <p:nvPicPr>
          <p:cNvPr id="594" name="Google Shape;594;p62"/>
          <p:cNvPicPr preferRelativeResize="0"/>
          <p:nvPr/>
        </p:nvPicPr>
        <p:blipFill>
          <a:blip r:embed="rId3">
            <a:alphaModFix/>
          </a:blip>
          <a:stretch>
            <a:fillRect/>
          </a:stretch>
        </p:blipFill>
        <p:spPr>
          <a:xfrm>
            <a:off x="1291550" y="3024325"/>
            <a:ext cx="3954876" cy="21191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MLP (Multi-layer perceptron) Validation Results</a:t>
            </a:r>
            <a:endParaRPr/>
          </a:p>
        </p:txBody>
      </p:sp>
      <p:sp>
        <p:nvSpPr>
          <p:cNvPr id="600" name="Google Shape;600;p6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01" name="Google Shape;601;p63"/>
          <p:cNvPicPr preferRelativeResize="0"/>
          <p:nvPr/>
        </p:nvPicPr>
        <p:blipFill>
          <a:blip r:embed="rId3">
            <a:alphaModFix/>
          </a:blip>
          <a:stretch>
            <a:fillRect/>
          </a:stretch>
        </p:blipFill>
        <p:spPr>
          <a:xfrm>
            <a:off x="585519" y="1952624"/>
            <a:ext cx="5955255" cy="284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MLP (Multi-layer perceptron) Evaluation Results</a:t>
            </a:r>
            <a:endParaRPr/>
          </a:p>
        </p:txBody>
      </p:sp>
      <p:sp>
        <p:nvSpPr>
          <p:cNvPr id="607" name="Google Shape;607;p6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08" name="Google Shape;608;p64"/>
          <p:cNvPicPr preferRelativeResize="0"/>
          <p:nvPr/>
        </p:nvPicPr>
        <p:blipFill>
          <a:blip r:embed="rId3">
            <a:alphaModFix/>
          </a:blip>
          <a:stretch>
            <a:fillRect/>
          </a:stretch>
        </p:blipFill>
        <p:spPr>
          <a:xfrm>
            <a:off x="149075" y="1952625"/>
            <a:ext cx="4312875" cy="2176300"/>
          </a:xfrm>
          <a:prstGeom prst="rect">
            <a:avLst/>
          </a:prstGeom>
          <a:noFill/>
          <a:ln>
            <a:noFill/>
          </a:ln>
        </p:spPr>
      </p:pic>
      <p:pic>
        <p:nvPicPr>
          <p:cNvPr id="609" name="Google Shape;609;p64"/>
          <p:cNvPicPr preferRelativeResize="0"/>
          <p:nvPr/>
        </p:nvPicPr>
        <p:blipFill>
          <a:blip r:embed="rId4">
            <a:alphaModFix/>
          </a:blip>
          <a:stretch>
            <a:fillRect/>
          </a:stretch>
        </p:blipFill>
        <p:spPr>
          <a:xfrm>
            <a:off x="5348196" y="1814275"/>
            <a:ext cx="3659105" cy="256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LSTM (Long short term memory)</a:t>
            </a:r>
            <a:endParaRPr/>
          </a:p>
        </p:txBody>
      </p:sp>
      <p:sp>
        <p:nvSpPr>
          <p:cNvPr id="615" name="Google Shape;615;p65"/>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latin typeface="Arial"/>
                <a:ea typeface="Arial"/>
                <a:cs typeface="Arial"/>
                <a:sym typeface="Arial"/>
              </a:rPr>
              <a:t>Recurrent neural network</a:t>
            </a:r>
            <a:endParaRPr sz="1500">
              <a:latin typeface="Arial"/>
              <a:ea typeface="Arial"/>
              <a:cs typeface="Arial"/>
              <a:sym typeface="Arial"/>
            </a:endParaRPr>
          </a:p>
          <a:p>
            <a:pPr indent="0" lvl="0" marL="0" rtl="0" algn="l">
              <a:spcBef>
                <a:spcPts val="800"/>
              </a:spcBef>
              <a:spcAft>
                <a:spcPts val="0"/>
              </a:spcAft>
              <a:buNone/>
            </a:pPr>
            <a:r>
              <a:rPr lang="en" sz="1500">
                <a:latin typeface="Arial"/>
                <a:ea typeface="Arial"/>
                <a:cs typeface="Arial"/>
                <a:sym typeface="Arial"/>
              </a:rPr>
              <a:t>Along with traditional feed-forward </a:t>
            </a:r>
            <a:br>
              <a:rPr lang="en" sz="1500">
                <a:latin typeface="Arial"/>
                <a:ea typeface="Arial"/>
                <a:cs typeface="Arial"/>
                <a:sym typeface="Arial"/>
              </a:rPr>
            </a:br>
            <a:r>
              <a:rPr lang="en" sz="1500">
                <a:latin typeface="Arial"/>
                <a:ea typeface="Arial"/>
                <a:cs typeface="Arial"/>
                <a:sym typeface="Arial"/>
              </a:rPr>
              <a:t>connections, it also stores internal state</a:t>
            </a:r>
            <a:br>
              <a:rPr lang="en" sz="1500">
                <a:latin typeface="Arial"/>
                <a:ea typeface="Arial"/>
                <a:cs typeface="Arial"/>
                <a:sym typeface="Arial"/>
              </a:rPr>
            </a:br>
            <a:r>
              <a:rPr lang="en" sz="1500">
                <a:latin typeface="Arial"/>
                <a:ea typeface="Arial"/>
                <a:cs typeface="Arial"/>
                <a:sym typeface="Arial"/>
              </a:rPr>
              <a:t>of the system which helps to decide</a:t>
            </a:r>
            <a:br>
              <a:rPr lang="en" sz="1500">
                <a:latin typeface="Arial"/>
                <a:ea typeface="Arial"/>
                <a:cs typeface="Arial"/>
                <a:sym typeface="Arial"/>
              </a:rPr>
            </a:br>
            <a:r>
              <a:rPr lang="en" sz="1500">
                <a:latin typeface="Arial"/>
                <a:ea typeface="Arial"/>
                <a:cs typeface="Arial"/>
                <a:sym typeface="Arial"/>
              </a:rPr>
              <a:t>whether to keep/forget the data.</a:t>
            </a:r>
            <a:endParaRPr sz="1500">
              <a:latin typeface="Arial"/>
              <a:ea typeface="Arial"/>
              <a:cs typeface="Arial"/>
              <a:sym typeface="Arial"/>
            </a:endParaRPr>
          </a:p>
          <a:p>
            <a:pPr indent="0" lvl="0" marL="0" rtl="0" algn="l">
              <a:spcBef>
                <a:spcPts val="800"/>
              </a:spcBef>
              <a:spcAft>
                <a:spcPts val="0"/>
              </a:spcAft>
              <a:buNone/>
            </a:pPr>
            <a:r>
              <a:rPr lang="en" sz="1500">
                <a:latin typeface="Arial"/>
                <a:ea typeface="Arial"/>
                <a:cs typeface="Arial"/>
                <a:sym typeface="Arial"/>
              </a:rPr>
              <a:t>DL technique can handle large scale of</a:t>
            </a:r>
            <a:br>
              <a:rPr lang="en" sz="1500">
                <a:latin typeface="Arial"/>
                <a:ea typeface="Arial"/>
                <a:cs typeface="Arial"/>
                <a:sym typeface="Arial"/>
              </a:rPr>
            </a:br>
            <a:r>
              <a:rPr lang="en" sz="1500">
                <a:latin typeface="Arial"/>
                <a:ea typeface="Arial"/>
                <a:cs typeface="Arial"/>
                <a:sym typeface="Arial"/>
              </a:rPr>
              <a:t>data</a:t>
            </a:r>
            <a:br>
              <a:rPr lang="en" sz="1500">
                <a:latin typeface="Arial"/>
                <a:ea typeface="Arial"/>
                <a:cs typeface="Arial"/>
                <a:sym typeface="Arial"/>
              </a:rPr>
            </a:br>
            <a:br>
              <a:rPr lang="en" sz="1500">
                <a:latin typeface="Arial"/>
                <a:ea typeface="Arial"/>
                <a:cs typeface="Arial"/>
                <a:sym typeface="Arial"/>
              </a:rPr>
            </a:br>
            <a:r>
              <a:rPr lang="en" sz="1500">
                <a:latin typeface="Arial"/>
                <a:ea typeface="Arial"/>
                <a:cs typeface="Arial"/>
                <a:sym typeface="Arial"/>
              </a:rPr>
              <a:t>Keras API’s are used to create, train, </a:t>
            </a:r>
            <a:br>
              <a:rPr lang="en" sz="1500">
                <a:latin typeface="Arial"/>
                <a:ea typeface="Arial"/>
                <a:cs typeface="Arial"/>
                <a:sym typeface="Arial"/>
              </a:rPr>
            </a:br>
            <a:r>
              <a:rPr lang="en" sz="1500">
                <a:latin typeface="Arial"/>
                <a:ea typeface="Arial"/>
                <a:cs typeface="Arial"/>
                <a:sym typeface="Arial"/>
              </a:rPr>
              <a:t>validate and evaluate lstm model</a:t>
            </a:r>
            <a:endParaRPr sz="1500">
              <a:latin typeface="Arial"/>
              <a:ea typeface="Arial"/>
              <a:cs typeface="Arial"/>
              <a:sym typeface="Arial"/>
            </a:endParaRPr>
          </a:p>
        </p:txBody>
      </p:sp>
      <p:pic>
        <p:nvPicPr>
          <p:cNvPr id="616" name="Google Shape;616;p65"/>
          <p:cNvPicPr preferRelativeResize="0"/>
          <p:nvPr/>
        </p:nvPicPr>
        <p:blipFill>
          <a:blip r:embed="rId3">
            <a:alphaModFix/>
          </a:blip>
          <a:stretch>
            <a:fillRect/>
          </a:stretch>
        </p:blipFill>
        <p:spPr>
          <a:xfrm>
            <a:off x="4572001" y="1532100"/>
            <a:ext cx="4340924" cy="3611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6"/>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LSTM - validation results</a:t>
            </a:r>
            <a:endParaRPr/>
          </a:p>
        </p:txBody>
      </p:sp>
      <p:pic>
        <p:nvPicPr>
          <p:cNvPr id="622" name="Google Shape;622;p66"/>
          <p:cNvPicPr preferRelativeResize="0"/>
          <p:nvPr/>
        </p:nvPicPr>
        <p:blipFill>
          <a:blip r:embed="rId3">
            <a:alphaModFix/>
          </a:blip>
          <a:stretch>
            <a:fillRect/>
          </a:stretch>
        </p:blipFill>
        <p:spPr>
          <a:xfrm>
            <a:off x="457337" y="1582950"/>
            <a:ext cx="8229326" cy="3332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7"/>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LSTM - Evaluation</a:t>
            </a:r>
            <a:endParaRPr/>
          </a:p>
        </p:txBody>
      </p:sp>
      <p:sp>
        <p:nvSpPr>
          <p:cNvPr id="628" name="Google Shape;628;p67"/>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29" name="Google Shape;629;p67"/>
          <p:cNvPicPr preferRelativeResize="0"/>
          <p:nvPr/>
        </p:nvPicPr>
        <p:blipFill>
          <a:blip r:embed="rId3">
            <a:alphaModFix/>
          </a:blip>
          <a:stretch>
            <a:fillRect/>
          </a:stretch>
        </p:blipFill>
        <p:spPr>
          <a:xfrm>
            <a:off x="4010225" y="1862175"/>
            <a:ext cx="4114800" cy="2743200"/>
          </a:xfrm>
          <a:prstGeom prst="rect">
            <a:avLst/>
          </a:prstGeom>
          <a:noFill/>
          <a:ln>
            <a:noFill/>
          </a:ln>
        </p:spPr>
      </p:pic>
      <p:pic>
        <p:nvPicPr>
          <p:cNvPr id="630" name="Google Shape;630;p67"/>
          <p:cNvPicPr preferRelativeResize="0"/>
          <p:nvPr/>
        </p:nvPicPr>
        <p:blipFill>
          <a:blip r:embed="rId4">
            <a:alphaModFix/>
          </a:blip>
          <a:stretch>
            <a:fillRect/>
          </a:stretch>
        </p:blipFill>
        <p:spPr>
          <a:xfrm>
            <a:off x="219425" y="1459150"/>
            <a:ext cx="3854024" cy="35505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Hyperparameter tuning</a:t>
            </a:r>
            <a:endParaRPr/>
          </a:p>
        </p:txBody>
      </p:sp>
      <p:sp>
        <p:nvSpPr>
          <p:cNvPr id="636" name="Google Shape;636;p68"/>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Font typeface="Arial"/>
              <a:buChar char="●"/>
            </a:pPr>
            <a:r>
              <a:rPr lang="en">
                <a:latin typeface="Arial"/>
                <a:ea typeface="Arial"/>
                <a:cs typeface="Arial"/>
                <a:sym typeface="Arial"/>
              </a:rPr>
              <a:t>Sklearn’s RandomizedSearchCV() is used to tune the parameters.</a:t>
            </a:r>
            <a:endParaRPr>
              <a:latin typeface="Arial"/>
              <a:ea typeface="Arial"/>
              <a:cs typeface="Arial"/>
              <a:sym typeface="Arial"/>
            </a:endParaRPr>
          </a:p>
          <a:p>
            <a:pPr indent="-317500" lvl="0" marL="457200" rtl="0" algn="l">
              <a:spcBef>
                <a:spcPts val="0"/>
              </a:spcBef>
              <a:spcAft>
                <a:spcPts val="0"/>
              </a:spcAft>
              <a:buSzPts val="1400"/>
              <a:buFont typeface="Arial"/>
              <a:buChar char="●"/>
            </a:pPr>
            <a:r>
              <a:rPr lang="en">
                <a:latin typeface="Arial"/>
                <a:ea typeface="Arial"/>
                <a:cs typeface="Arial"/>
                <a:sym typeface="Arial"/>
              </a:rPr>
              <a:t>Given a dictionary of parameters, it tries out different variations and results the parameter combination which provides the better performance which would be decided by the error measure provided as an argument.</a:t>
            </a:r>
            <a:endParaRPr>
              <a:latin typeface="Arial"/>
              <a:ea typeface="Arial"/>
              <a:cs typeface="Arial"/>
              <a:sym typeface="Arial"/>
            </a:endParaRPr>
          </a:p>
        </p:txBody>
      </p:sp>
      <p:pic>
        <p:nvPicPr>
          <p:cNvPr id="637" name="Google Shape;637;p68"/>
          <p:cNvPicPr preferRelativeResize="0"/>
          <p:nvPr/>
        </p:nvPicPr>
        <p:blipFill>
          <a:blip r:embed="rId3">
            <a:alphaModFix/>
          </a:blip>
          <a:stretch>
            <a:fillRect/>
          </a:stretch>
        </p:blipFill>
        <p:spPr>
          <a:xfrm>
            <a:off x="0" y="2991250"/>
            <a:ext cx="9144001" cy="20680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 Comparison</a:t>
            </a:r>
            <a:endParaRPr/>
          </a:p>
        </p:txBody>
      </p:sp>
      <p:sp>
        <p:nvSpPr>
          <p:cNvPr id="643" name="Google Shape;643;p69"/>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44" name="Google Shape;644;p69"/>
          <p:cNvPicPr preferRelativeResize="0"/>
          <p:nvPr/>
        </p:nvPicPr>
        <p:blipFill>
          <a:blip r:embed="rId3">
            <a:alphaModFix/>
          </a:blip>
          <a:stretch>
            <a:fillRect/>
          </a:stretch>
        </p:blipFill>
        <p:spPr>
          <a:xfrm>
            <a:off x="710925" y="1600200"/>
            <a:ext cx="6115050" cy="354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 P</a:t>
            </a:r>
            <a:r>
              <a:rPr lang="en"/>
              <a:t>reparation</a:t>
            </a:r>
            <a:endParaRPr/>
          </a:p>
        </p:txBody>
      </p:sp>
      <p:sp>
        <p:nvSpPr>
          <p:cNvPr id="395" name="Google Shape;395;p3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100">
                <a:solidFill>
                  <a:srgbClr val="000000"/>
                </a:solidFill>
                <a:highlight>
                  <a:srgbClr val="FFFFFF"/>
                </a:highlight>
                <a:latin typeface="Arial"/>
                <a:ea typeface="Arial"/>
                <a:cs typeface="Arial"/>
                <a:sym typeface="Arial"/>
              </a:rPr>
              <a:t>This step is concerned with selecting the subset of available data to train the models. </a:t>
            </a:r>
            <a:r>
              <a:rPr lang="en" sz="1100">
                <a:solidFill>
                  <a:srgbClr val="000000"/>
                </a:solidFill>
                <a:latin typeface="Arial"/>
                <a:ea typeface="Arial"/>
                <a:cs typeface="Arial"/>
                <a:sym typeface="Arial"/>
              </a:rPr>
              <a:t>Initially, there was approximately 8GB of data. And, There were approximately 8 million documents and  each document had 9 items. </a:t>
            </a:r>
            <a:r>
              <a:rPr lang="en" sz="1100">
                <a:solidFill>
                  <a:srgbClr val="000000"/>
                </a:solidFill>
                <a:highlight>
                  <a:srgbClr val="FFFFFF"/>
                </a:highlight>
                <a:latin typeface="Arial"/>
                <a:ea typeface="Arial"/>
                <a:cs typeface="Arial"/>
                <a:sym typeface="Arial"/>
              </a:rPr>
              <a:t>Considering the limit of 512 MB of MongoDB Atlas, approximately 1 million records are taken and created as collections. Stars and text are mapped to stars and review respectively.</a:t>
            </a:r>
            <a:br>
              <a:rPr lang="en" sz="1100">
                <a:solidFill>
                  <a:srgbClr val="000000"/>
                </a:solidFill>
                <a:highlight>
                  <a:srgbClr val="FFFFFF"/>
                </a:highlight>
                <a:latin typeface="Arial"/>
                <a:ea typeface="Arial"/>
                <a:cs typeface="Arial"/>
                <a:sym typeface="Arial"/>
              </a:rPr>
            </a:br>
            <a:r>
              <a:rPr lang="en" sz="1100">
                <a:solidFill>
                  <a:srgbClr val="000000"/>
                </a:solidFill>
                <a:highlight>
                  <a:srgbClr val="FFFFFF"/>
                </a:highlight>
                <a:latin typeface="Arial"/>
                <a:ea typeface="Arial"/>
                <a:cs typeface="Arial"/>
                <a:sym typeface="Arial"/>
              </a:rPr>
              <a:t>After the processing, each document has a schema as:</a:t>
            </a:r>
            <a:br>
              <a:rPr lang="en" sz="1100">
                <a:solidFill>
                  <a:srgbClr val="000000"/>
                </a:solidFill>
                <a:highlight>
                  <a:srgbClr val="FFFFFF"/>
                </a:highlight>
                <a:latin typeface="Arial"/>
                <a:ea typeface="Arial"/>
                <a:cs typeface="Arial"/>
                <a:sym typeface="Arial"/>
              </a:rPr>
            </a:br>
            <a:br>
              <a:rPr lang="en" sz="1100">
                <a:solidFill>
                  <a:srgbClr val="000000"/>
                </a:solidFill>
                <a:highlight>
                  <a:srgbClr val="FFFFFF"/>
                </a:highlight>
                <a:latin typeface="Arial"/>
                <a:ea typeface="Arial"/>
                <a:cs typeface="Arial"/>
                <a:sym typeface="Arial"/>
              </a:rPr>
            </a:br>
            <a:br>
              <a:rPr lang="en" sz="1100">
                <a:solidFill>
                  <a:srgbClr val="002B36"/>
                </a:solidFill>
                <a:highlight>
                  <a:srgbClr val="FFFFFF"/>
                </a:highlight>
                <a:latin typeface="Arial"/>
                <a:ea typeface="Arial"/>
                <a:cs typeface="Arial"/>
                <a:sym typeface="Arial"/>
              </a:rPr>
            </a:br>
            <a:br>
              <a:rPr lang="en" sz="1100">
                <a:solidFill>
                  <a:srgbClr val="002B36"/>
                </a:solidFill>
                <a:highlight>
                  <a:srgbClr val="FFFFFF"/>
                </a:highlight>
                <a:latin typeface="Arial"/>
                <a:ea typeface="Arial"/>
                <a:cs typeface="Arial"/>
                <a:sym typeface="Arial"/>
              </a:rPr>
            </a:br>
            <a:br>
              <a:rPr lang="en" sz="1100">
                <a:solidFill>
                  <a:schemeClr val="dk1"/>
                </a:solidFill>
                <a:latin typeface="Arial"/>
                <a:ea typeface="Arial"/>
                <a:cs typeface="Arial"/>
                <a:sym typeface="Arial"/>
              </a:rPr>
            </a:br>
            <a:endParaRPr/>
          </a:p>
        </p:txBody>
      </p:sp>
      <p:graphicFrame>
        <p:nvGraphicFramePr>
          <p:cNvPr id="396" name="Google Shape;396;p34"/>
          <p:cNvGraphicFramePr/>
          <p:nvPr/>
        </p:nvGraphicFramePr>
        <p:xfrm>
          <a:off x="952500" y="3043275"/>
          <a:ext cx="3000000" cy="3000000"/>
        </p:xfrm>
        <a:graphic>
          <a:graphicData uri="http://schemas.openxmlformats.org/drawingml/2006/table">
            <a:tbl>
              <a:tblPr>
                <a:noFill/>
                <a:tableStyleId>{596FC29B-482C-419A-AAF9-99E00BA823CF}</a:tableStyleId>
              </a:tblPr>
              <a:tblGrid>
                <a:gridCol w="6578775"/>
              </a:tblGrid>
              <a:tr h="381000">
                <a:tc>
                  <a:txBody>
                    <a:bodyPr/>
                    <a:lstStyle/>
                    <a:p>
                      <a:pPr indent="0" lvl="0" marL="0" rtl="0" algn="l">
                        <a:lnSpc>
                          <a:spcPct val="115000"/>
                        </a:lnSpc>
                        <a:spcBef>
                          <a:spcPts val="0"/>
                        </a:spcBef>
                        <a:spcAft>
                          <a:spcPts val="0"/>
                        </a:spcAft>
                        <a:buNone/>
                      </a:pPr>
                      <a:r>
                        <a:rPr b="1" lang="en" sz="850">
                          <a:solidFill>
                            <a:srgbClr val="002B36"/>
                          </a:solidFill>
                          <a:highlight>
                            <a:srgbClr val="FFFFFF"/>
                          </a:highlight>
                        </a:rPr>
                        <a:t>{</a:t>
                      </a:r>
                      <a:endParaRPr b="1" sz="850">
                        <a:solidFill>
                          <a:srgbClr val="002B36"/>
                        </a:solidFill>
                        <a:highlight>
                          <a:srgbClr val="FFFFFF"/>
                        </a:highlight>
                      </a:endParaRPr>
                    </a:p>
                    <a:p>
                      <a:pPr indent="0" lvl="0" marL="0" rtl="0" algn="l">
                        <a:lnSpc>
                          <a:spcPct val="115000"/>
                        </a:lnSpc>
                        <a:spcBef>
                          <a:spcPts val="0"/>
                        </a:spcBef>
                        <a:spcAft>
                          <a:spcPts val="0"/>
                        </a:spcAft>
                        <a:buNone/>
                      </a:pPr>
                      <a:r>
                        <a:rPr b="1" lang="en" sz="850">
                          <a:solidFill>
                            <a:srgbClr val="002B36"/>
                          </a:solidFill>
                          <a:highlight>
                            <a:srgbClr val="FFFFFF"/>
                          </a:highlight>
                        </a:rPr>
                        <a:t>	"_id" : ObjectId("5f9e5249a485dc43db4ce4b8"),</a:t>
                      </a:r>
                      <a:endParaRPr b="1" sz="850">
                        <a:solidFill>
                          <a:srgbClr val="002B36"/>
                        </a:solidFill>
                        <a:highlight>
                          <a:srgbClr val="FFFFFF"/>
                        </a:highlight>
                      </a:endParaRPr>
                    </a:p>
                    <a:p>
                      <a:pPr indent="0" lvl="0" marL="0" rtl="0" algn="l">
                        <a:lnSpc>
                          <a:spcPct val="115000"/>
                        </a:lnSpc>
                        <a:spcBef>
                          <a:spcPts val="0"/>
                        </a:spcBef>
                        <a:spcAft>
                          <a:spcPts val="0"/>
                        </a:spcAft>
                        <a:buNone/>
                      </a:pPr>
                      <a:r>
                        <a:rPr b="1" lang="en" sz="850">
                          <a:solidFill>
                            <a:srgbClr val="002B36"/>
                          </a:solidFill>
                          <a:highlight>
                            <a:srgbClr val="FFFFFF"/>
                          </a:highlight>
                        </a:rPr>
                        <a:t>	"stars" : "5.0",</a:t>
                      </a:r>
                      <a:endParaRPr b="1" sz="850">
                        <a:solidFill>
                          <a:srgbClr val="002B36"/>
                        </a:solidFill>
                        <a:highlight>
                          <a:srgbClr val="FFFFFF"/>
                        </a:highlight>
                      </a:endParaRPr>
                    </a:p>
                    <a:p>
                      <a:pPr indent="0" lvl="0" marL="0" rtl="0" algn="l">
                        <a:lnSpc>
                          <a:spcPct val="115000"/>
                        </a:lnSpc>
                        <a:spcBef>
                          <a:spcPts val="0"/>
                        </a:spcBef>
                        <a:spcAft>
                          <a:spcPts val="0"/>
                        </a:spcAft>
                        <a:buNone/>
                      </a:pPr>
                      <a:r>
                        <a:rPr b="1" lang="en" sz="850">
                          <a:solidFill>
                            <a:srgbClr val="002B36"/>
                          </a:solidFill>
                          <a:highlight>
                            <a:srgbClr val="FFFFFF"/>
                          </a:highlight>
                        </a:rPr>
                        <a:t>	"review" : "This is definitely my favorite fast food sub shop. Ingredients are everything, and everything I see and taste here tells me that they're using top-grade fresh ingredients. The brisket sandwich is probably my favorite... and it's the one my wife ALWAYS gets. Unlike her, I often bounce around the menu to try different things. Definitely a step up from Subway, Quiznos, Jimmy Johns, etc in my opinion. As with all of my reviews, I grade each place relative to what I perceive to be its peers - so five star compared to them."</a:t>
                      </a:r>
                      <a:endParaRPr b="1" sz="850">
                        <a:solidFill>
                          <a:srgbClr val="002B36"/>
                        </a:solidFill>
                        <a:highlight>
                          <a:srgbClr val="FFFFFF"/>
                        </a:highlight>
                      </a:endParaRPr>
                    </a:p>
                    <a:p>
                      <a:pPr indent="0" lvl="0" marL="0" rtl="0" algn="l">
                        <a:lnSpc>
                          <a:spcPct val="115000"/>
                        </a:lnSpc>
                        <a:spcBef>
                          <a:spcPts val="0"/>
                        </a:spcBef>
                        <a:spcAft>
                          <a:spcPts val="0"/>
                        </a:spcAft>
                        <a:buNone/>
                      </a:pPr>
                      <a:r>
                        <a:rPr b="1" lang="en" sz="850">
                          <a:solidFill>
                            <a:srgbClr val="002B36"/>
                          </a:solidFill>
                          <a:highlight>
                            <a:srgbClr val="FFFFFF"/>
                          </a:highlight>
                        </a:rPr>
                        <a:t>}</a:t>
                      </a:r>
                      <a:endParaRPr sz="1100">
                        <a:solidFill>
                          <a:srgbClr val="002B36"/>
                        </a:solidFill>
                        <a:highlight>
                          <a:srgbClr val="FFFFFF"/>
                        </a:highlight>
                      </a:endParaRPr>
                    </a:p>
                    <a:p>
                      <a:pPr indent="0" lvl="0" marL="0" rtl="0" algn="l">
                        <a:spcBef>
                          <a:spcPts val="0"/>
                        </a:spcBef>
                        <a:spcAft>
                          <a:spcPts val="0"/>
                        </a:spcAft>
                        <a:buNone/>
                      </a:pPr>
                      <a:r>
                        <a:t/>
                      </a:r>
                      <a:endParaRPr sz="1100">
                        <a:solidFill>
                          <a:srgbClr val="002B36"/>
                        </a:solidFill>
                        <a:highlight>
                          <a:srgbClr val="FFFFFF"/>
                        </a:highlight>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0"/>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Model Comparison</a:t>
            </a:r>
            <a:endParaRPr/>
          </a:p>
        </p:txBody>
      </p:sp>
      <p:sp>
        <p:nvSpPr>
          <p:cNvPr id="650" name="Google Shape;650;p70"/>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651" name="Google Shape;651;p70"/>
          <p:cNvPicPr preferRelativeResize="0"/>
          <p:nvPr/>
        </p:nvPicPr>
        <p:blipFill>
          <a:blip r:embed="rId3">
            <a:alphaModFix/>
          </a:blip>
          <a:stretch>
            <a:fillRect/>
          </a:stretch>
        </p:blipFill>
        <p:spPr>
          <a:xfrm>
            <a:off x="0" y="1789475"/>
            <a:ext cx="9144001" cy="304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1"/>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Result Analysis</a:t>
            </a:r>
            <a:endParaRPr/>
          </a:p>
        </p:txBody>
      </p:sp>
      <p:sp>
        <p:nvSpPr>
          <p:cNvPr id="657" name="Google Shape;657;p71"/>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Simple models such as LR, SVM performed better than ensemble and tree.</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Even with varying parameters, there wasn’t much improvement on error in ML models. The factors that might affected the performance.</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 created dimensionality reduced vectors of sparse matrix of size 500K X 300K. </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   - First principal component captured only 0.004 variance</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   - After 15th component, all captured only 0.001 varaince</a:t>
            </a:r>
            <a:br>
              <a:rPr lang="en" sz="1300">
                <a:solidFill>
                  <a:schemeClr val="dk1"/>
                </a:solidFill>
                <a:latin typeface="Arial"/>
                <a:ea typeface="Arial"/>
                <a:cs typeface="Arial"/>
                <a:sym typeface="Arial"/>
              </a:rPr>
            </a:br>
            <a:r>
              <a:rPr lang="en" sz="1300">
                <a:solidFill>
                  <a:schemeClr val="dk1"/>
                </a:solidFill>
                <a:latin typeface="Arial"/>
                <a:ea typeface="Arial"/>
                <a:cs typeface="Arial"/>
                <a:sym typeface="Arial"/>
              </a:rPr>
              <a:t>   But it was needed because of training limitations. (soln: using distributed environment)</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Since it is a big dataset, the performance of deep learning model on prediction is definitely better compared to other models.</a:t>
            </a:r>
            <a:endParaRPr sz="1300">
              <a:solidFill>
                <a:schemeClr val="dk1"/>
              </a:solidFill>
              <a:latin typeface="Arial"/>
              <a:ea typeface="Arial"/>
              <a:cs typeface="Arial"/>
              <a:sym typeface="Arial"/>
            </a:endParaRPr>
          </a:p>
          <a:p>
            <a:pPr indent="-311150" lvl="0" marL="457200" rtl="0" algn="l">
              <a:lnSpc>
                <a:spcPct val="115000"/>
              </a:lnSpc>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Eventhough the results are not satisfactory, the learnings on do’s and don’ts of handling large dataset is very useful. </a:t>
            </a:r>
            <a:endParaRPr sz="13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2"/>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Challenges &amp; Decisions</a:t>
            </a:r>
            <a:endParaRPr/>
          </a:p>
        </p:txBody>
      </p:sp>
      <p:sp>
        <p:nvSpPr>
          <p:cNvPr id="663" name="Google Shape;663;p72"/>
          <p:cNvSpPr txBox="1"/>
          <p:nvPr>
            <p:ph idx="1" type="body"/>
          </p:nvPr>
        </p:nvSpPr>
        <p:spPr>
          <a:xfrm>
            <a:off x="649950" y="1975050"/>
            <a:ext cx="8068200" cy="2910600"/>
          </a:xfrm>
          <a:prstGeom prst="rect">
            <a:avLst/>
          </a:prstGeom>
        </p:spPr>
        <p:txBody>
          <a:bodyPr anchorCtr="0" anchor="t" bIns="34275" lIns="68575" spcFirstLastPara="1" rIns="68575" wrap="square" tIns="34275">
            <a:noAutofit/>
          </a:bodyPr>
          <a:lstStyle/>
          <a:p>
            <a:pPr indent="0" lvl="0" marL="0" rtl="0" algn="l">
              <a:lnSpc>
                <a:spcPct val="115000"/>
              </a:lnSpc>
              <a:spcBef>
                <a:spcPts val="1800"/>
              </a:spcBef>
              <a:spcAft>
                <a:spcPts val="0"/>
              </a:spcAft>
              <a:buClr>
                <a:schemeClr val="dk1"/>
              </a:buClr>
              <a:buSzPts val="1100"/>
              <a:buFont typeface="Arial"/>
              <a:buNone/>
            </a:pPr>
            <a:r>
              <a:rPr lang="en" sz="1600">
                <a:solidFill>
                  <a:schemeClr val="dk1"/>
                </a:solidFill>
                <a:latin typeface="Arial"/>
                <a:ea typeface="Arial"/>
                <a:cs typeface="Arial"/>
                <a:sym typeface="Arial"/>
              </a:rPr>
              <a:t>Project challenges</a:t>
            </a:r>
            <a:endParaRPr sz="1600">
              <a:solidFill>
                <a:schemeClr val="dk1"/>
              </a:solidFill>
              <a:latin typeface="Arial"/>
              <a:ea typeface="Arial"/>
              <a:cs typeface="Arial"/>
              <a:sym typeface="Arial"/>
            </a:endParaRPr>
          </a:p>
          <a:p>
            <a:pPr indent="-298450" lvl="0" marL="457200" rtl="0" algn="l">
              <a:lnSpc>
                <a:spcPct val="115000"/>
              </a:lnSpc>
              <a:spcBef>
                <a:spcPts val="600"/>
              </a:spcBef>
              <a:spcAft>
                <a:spcPts val="0"/>
              </a:spcAft>
              <a:buClr>
                <a:schemeClr val="dk1"/>
              </a:buClr>
              <a:buSzPts val="1100"/>
              <a:buFont typeface="Arial"/>
              <a:buChar char="●"/>
            </a:pPr>
            <a:r>
              <a:rPr lang="en" sz="1100">
                <a:solidFill>
                  <a:schemeClr val="dk1"/>
                </a:solidFill>
                <a:latin typeface="Arial"/>
                <a:ea typeface="Arial"/>
                <a:cs typeface="Arial"/>
                <a:sym typeface="Arial"/>
              </a:rPr>
              <a:t>Huge training time (1-10 hours) and memory issues because of the large scale of data. </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MongoDB Atlas permitted only 512MB of free storage.</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Understanding the ways to utilize inverted index on vectorization performance analysis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Limitations of HPC usage without admin permissions.</a:t>
            </a:r>
            <a:endParaRPr sz="1100">
              <a:solidFill>
                <a:schemeClr val="dk1"/>
              </a:solidFill>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rPr lang="en" sz="1600">
                <a:solidFill>
                  <a:schemeClr val="dk1"/>
                </a:solidFill>
                <a:latin typeface="Arial"/>
                <a:ea typeface="Arial"/>
                <a:cs typeface="Arial"/>
                <a:sym typeface="Arial"/>
              </a:rPr>
              <a:t>Decisions made</a:t>
            </a:r>
            <a:endParaRPr sz="1600">
              <a:solidFill>
                <a:schemeClr val="dk1"/>
              </a:solidFill>
              <a:latin typeface="Arial"/>
              <a:ea typeface="Arial"/>
              <a:cs typeface="Arial"/>
              <a:sym typeface="Arial"/>
            </a:endParaRPr>
          </a:p>
          <a:p>
            <a:pPr indent="-298450" lvl="0" marL="457200" rtl="0" algn="l">
              <a:lnSpc>
                <a:spcPct val="115000"/>
              </a:lnSpc>
              <a:spcBef>
                <a:spcPts val="600"/>
              </a:spcBef>
              <a:spcAft>
                <a:spcPts val="0"/>
              </a:spcAft>
              <a:buClr>
                <a:schemeClr val="dk1"/>
              </a:buClr>
              <a:buSzPts val="1100"/>
              <a:buFont typeface="Arial"/>
              <a:buChar char="●"/>
            </a:pPr>
            <a:r>
              <a:rPr lang="en" sz="1100">
                <a:solidFill>
                  <a:schemeClr val="dk1"/>
                </a:solidFill>
                <a:latin typeface="Arial"/>
                <a:ea typeface="Arial"/>
                <a:cs typeface="Arial"/>
                <a:sym typeface="Arial"/>
              </a:rPr>
              <a:t>Initial yelp dataset size is preprocessed to fit in MongoDB Atlas storage limit (512 MB).</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Using SJSU HPC environment for model training which reduced the training time of some models, but still few models consumed more time (4-10 hrs).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Reduced dimensions of the data.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3"/>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669" name="Google Shape;669;p73"/>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Replicate the project in distributed system architecture like Spark.</a:t>
            </a:r>
            <a:endParaRPr sz="1500">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Analysis of more multidimensional indices with vectorizer performance.</a:t>
            </a:r>
            <a:endParaRPr sz="1500">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Use more deep learning algorithms to predict the ratings with hyperparameter tuning.</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675" name="Google Shape;675;p74"/>
          <p:cNvSpPr txBox="1"/>
          <p:nvPr>
            <p:ph idx="1" type="body"/>
          </p:nvPr>
        </p:nvSpPr>
        <p:spPr>
          <a:xfrm>
            <a:off x="866216" y="1952625"/>
            <a:ext cx="6571200" cy="25623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Font typeface="Arial"/>
              <a:buChar char="●"/>
            </a:pPr>
            <a:r>
              <a:rPr lang="en">
                <a:latin typeface="Arial"/>
                <a:ea typeface="Arial"/>
                <a:cs typeface="Arial"/>
                <a:sym typeface="Arial"/>
              </a:rPr>
              <a:t>Large scale of data requires higher processing power like GPU for faster training.</a:t>
            </a:r>
            <a:endParaRPr>
              <a:latin typeface="Arial"/>
              <a:ea typeface="Arial"/>
              <a:cs typeface="Arial"/>
              <a:sym typeface="Arial"/>
            </a:endParaRPr>
          </a:p>
          <a:p>
            <a:pPr indent="-298450" lvl="0" marL="457200" rtl="0" algn="l">
              <a:spcBef>
                <a:spcPts val="0"/>
              </a:spcBef>
              <a:spcAft>
                <a:spcPts val="0"/>
              </a:spcAft>
              <a:buSzPts val="1100"/>
              <a:buFont typeface="Arial"/>
              <a:buChar char="●"/>
            </a:pPr>
            <a:r>
              <a:rPr lang="en">
                <a:latin typeface="Arial"/>
                <a:ea typeface="Arial"/>
                <a:cs typeface="Arial"/>
                <a:sym typeface="Arial"/>
              </a:rPr>
              <a:t>Dimensionality reduction techniques helps to reduce the data size, but there is a possibility of data loss which might disrupt the model’s performance. Handling large scale data in distributed environment would be more efficient.</a:t>
            </a:r>
            <a:endParaRPr>
              <a:latin typeface="Arial"/>
              <a:ea typeface="Arial"/>
              <a:cs typeface="Arial"/>
              <a:sym typeface="Arial"/>
            </a:endParaRPr>
          </a:p>
          <a:p>
            <a:pPr indent="-298450" lvl="0" marL="457200" rtl="0" algn="l">
              <a:spcBef>
                <a:spcPts val="0"/>
              </a:spcBef>
              <a:spcAft>
                <a:spcPts val="0"/>
              </a:spcAft>
              <a:buSzPts val="1100"/>
              <a:buFont typeface="Arial"/>
              <a:buChar char="●"/>
            </a:pPr>
            <a:r>
              <a:rPr lang="en">
                <a:latin typeface="Arial"/>
                <a:ea typeface="Arial"/>
                <a:cs typeface="Arial"/>
                <a:sym typeface="Arial"/>
              </a:rPr>
              <a:t>Sparsity of data increases when the number of unique words in the documents is high which disrupts dimensionality reduction performance.</a:t>
            </a:r>
            <a:endParaRPr>
              <a:latin typeface="Arial"/>
              <a:ea typeface="Arial"/>
              <a:cs typeface="Arial"/>
              <a:sym typeface="Arial"/>
            </a:endParaRPr>
          </a:p>
          <a:p>
            <a:pPr indent="-298450" lvl="0" marL="457200" rtl="0" algn="l">
              <a:spcBef>
                <a:spcPts val="0"/>
              </a:spcBef>
              <a:spcAft>
                <a:spcPts val="0"/>
              </a:spcAft>
              <a:buSzPts val="1100"/>
              <a:buFont typeface="Arial"/>
              <a:buChar char="●"/>
            </a:pPr>
            <a:r>
              <a:rPr lang="en">
                <a:latin typeface="Arial"/>
                <a:ea typeface="Arial"/>
                <a:cs typeface="Arial"/>
                <a:sym typeface="Arial"/>
              </a:rPr>
              <a:t>There is a performance limit for simple ML models on large dataset.</a:t>
            </a:r>
            <a:endParaRPr>
              <a:latin typeface="Arial"/>
              <a:ea typeface="Arial"/>
              <a:cs typeface="Arial"/>
              <a:sym typeface="Arial"/>
            </a:endParaRPr>
          </a:p>
          <a:p>
            <a:pPr indent="-298450" lvl="0" marL="457200" rtl="0" algn="l">
              <a:spcBef>
                <a:spcPts val="0"/>
              </a:spcBef>
              <a:spcAft>
                <a:spcPts val="0"/>
              </a:spcAft>
              <a:buSzPts val="1100"/>
              <a:buFont typeface="Arial"/>
              <a:buChar char="●"/>
            </a:pPr>
            <a:r>
              <a:rPr lang="en">
                <a:latin typeface="Arial"/>
                <a:ea typeface="Arial"/>
                <a:cs typeface="Arial"/>
                <a:sym typeface="Arial"/>
              </a:rPr>
              <a:t>Inverted index performance improvement can be seen when the data gets updated regularly like web search data.</a:t>
            </a:r>
            <a:endParaRPr>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5"/>
          <p:cNvSpPr txBox="1"/>
          <p:nvPr>
            <p:ph type="title"/>
          </p:nvPr>
        </p:nvSpPr>
        <p:spPr>
          <a:xfrm>
            <a:off x="1286470" y="2435484"/>
            <a:ext cx="6571060" cy="530223"/>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3D4A6B"/>
              </a:buClr>
              <a:buSzPts val="3600"/>
              <a:buFont typeface="Arial"/>
              <a:buNone/>
            </a:pPr>
            <a:r>
              <a:rPr lang="en" sz="3600">
                <a:solidFill>
                  <a:srgbClr val="3D4A6B"/>
                </a:solidFill>
                <a:latin typeface="Arial"/>
                <a:ea typeface="Arial"/>
                <a:cs typeface="Arial"/>
                <a:sym typeface="Arial"/>
              </a:rPr>
              <a:t>Thank You!</a:t>
            </a:r>
            <a:endParaRPr sz="1100"/>
          </a:p>
        </p:txBody>
      </p:sp>
      <p:sp>
        <p:nvSpPr>
          <p:cNvPr id="681" name="Google Shape;681;p75"/>
          <p:cNvSpPr txBox="1"/>
          <p:nvPr/>
        </p:nvSpPr>
        <p:spPr>
          <a:xfrm>
            <a:off x="3355760" y="3175987"/>
            <a:ext cx="2630009" cy="27699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Any Questions?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Dataset Description</a:t>
            </a:r>
            <a:endParaRPr/>
          </a:p>
        </p:txBody>
      </p:sp>
      <p:sp>
        <p:nvSpPr>
          <p:cNvPr id="402" name="Google Shape;402;p35"/>
          <p:cNvSpPr txBox="1"/>
          <p:nvPr>
            <p:ph idx="1" type="body"/>
          </p:nvPr>
        </p:nvSpPr>
        <p:spPr>
          <a:xfrm>
            <a:off x="404675" y="1590550"/>
            <a:ext cx="8561700" cy="2850000"/>
          </a:xfrm>
          <a:prstGeom prst="rect">
            <a:avLst/>
          </a:prstGeom>
        </p:spPr>
        <p:txBody>
          <a:bodyPr anchorCtr="0" anchor="t" bIns="34275" lIns="68575" spcFirstLastPara="1" rIns="68575" wrap="square" tIns="34275">
            <a:noAutofit/>
          </a:bodyPr>
          <a:lstStyle/>
          <a:p>
            <a:pPr indent="0" lvl="0" marL="0" rtl="0" algn="l">
              <a:lnSpc>
                <a:spcPct val="115000"/>
              </a:lnSpc>
              <a:spcBef>
                <a:spcPts val="1800"/>
              </a:spcBef>
              <a:spcAft>
                <a:spcPts val="0"/>
              </a:spcAft>
              <a:buNone/>
            </a:pPr>
            <a:r>
              <a:rPr lang="en" sz="1600">
                <a:solidFill>
                  <a:schemeClr val="dk1"/>
                </a:solidFill>
                <a:latin typeface="Arial"/>
                <a:ea typeface="Arial"/>
                <a:cs typeface="Arial"/>
                <a:sym typeface="Arial"/>
              </a:rPr>
              <a:t>DB Schema </a:t>
            </a:r>
            <a:endParaRPr sz="1600">
              <a:solidFill>
                <a:schemeClr val="dk1"/>
              </a:solidFill>
              <a:latin typeface="Arial"/>
              <a:ea typeface="Arial"/>
              <a:cs typeface="Arial"/>
              <a:sym typeface="Arial"/>
            </a:endParaRPr>
          </a:p>
          <a:p>
            <a:pPr indent="0" lvl="0" marL="0" rtl="0" algn="l">
              <a:lnSpc>
                <a:spcPct val="115000"/>
              </a:lnSpc>
              <a:spcBef>
                <a:spcPts val="1800"/>
              </a:spcBef>
              <a:spcAft>
                <a:spcPts val="0"/>
              </a:spcAft>
              <a:buNone/>
            </a:pPr>
            <a:r>
              <a:rPr lang="en" sz="1300">
                <a:solidFill>
                  <a:srgbClr val="000000"/>
                </a:solidFill>
                <a:latin typeface="Arial"/>
                <a:ea typeface="Arial"/>
                <a:cs typeface="Arial"/>
                <a:sym typeface="Arial"/>
              </a:rPr>
              <a:t>This project uses a </a:t>
            </a:r>
            <a:r>
              <a:rPr lang="en" sz="1300">
                <a:solidFill>
                  <a:srgbClr val="000000"/>
                </a:solidFill>
                <a:uFill>
                  <a:noFill/>
                </a:uFill>
                <a:latin typeface="Arial"/>
                <a:ea typeface="Arial"/>
                <a:cs typeface="Arial"/>
                <a:sym typeface="Arial"/>
                <a:hlinkClick r:id="rId3">
                  <a:extLst>
                    <a:ext uri="{A12FA001-AC4F-418D-AE19-62706E023703}">
                      <ahyp:hlinkClr val="tx"/>
                    </a:ext>
                  </a:extLst>
                </a:hlinkClick>
              </a:rPr>
              <a:t>yelp dataset</a:t>
            </a:r>
            <a:r>
              <a:rPr lang="en" sz="1300">
                <a:solidFill>
                  <a:srgbClr val="000000"/>
                </a:solidFill>
                <a:latin typeface="Arial"/>
                <a:ea typeface="Arial"/>
                <a:cs typeface="Arial"/>
                <a:sym typeface="Arial"/>
              </a:rPr>
              <a:t>’s </a:t>
            </a:r>
            <a:r>
              <a:rPr b="1" lang="en" sz="1300">
                <a:solidFill>
                  <a:srgbClr val="000000"/>
                </a:solidFill>
                <a:latin typeface="Arial"/>
                <a:ea typeface="Arial"/>
                <a:cs typeface="Arial"/>
                <a:sym typeface="Arial"/>
              </a:rPr>
              <a:t>yelp_academic_dataset_review.json</a:t>
            </a:r>
            <a:r>
              <a:rPr lang="en" sz="1300">
                <a:solidFill>
                  <a:srgbClr val="000000"/>
                </a:solidFill>
                <a:latin typeface="Arial"/>
                <a:ea typeface="Arial"/>
                <a:cs typeface="Arial"/>
                <a:sym typeface="Arial"/>
              </a:rPr>
              <a:t> for the ratings prediction. The text and stars keys which represent the reviews and ratings respectively are used in the project.</a:t>
            </a:r>
            <a:br>
              <a:rPr lang="en" sz="1300">
                <a:solidFill>
                  <a:srgbClr val="000000"/>
                </a:solidFill>
                <a:latin typeface="Arial"/>
                <a:ea typeface="Arial"/>
                <a:cs typeface="Arial"/>
                <a:sym typeface="Arial"/>
              </a:rPr>
            </a:br>
            <a:br>
              <a:rPr lang="en" sz="1000">
                <a:solidFill>
                  <a:schemeClr val="dk1"/>
                </a:solidFill>
                <a:latin typeface="Arial"/>
                <a:ea typeface="Arial"/>
                <a:cs typeface="Arial"/>
                <a:sym typeface="Arial"/>
              </a:rPr>
            </a:br>
            <a:endParaRPr sz="1000">
              <a:solidFill>
                <a:schemeClr val="dk1"/>
              </a:solidFill>
              <a:latin typeface="Arial"/>
              <a:ea typeface="Arial"/>
              <a:cs typeface="Arial"/>
              <a:sym typeface="Arial"/>
            </a:endParaRPr>
          </a:p>
          <a:p>
            <a:pPr indent="457200" lvl="0" marL="0" rtl="0" algn="l">
              <a:lnSpc>
                <a:spcPct val="115000"/>
              </a:lnSpc>
              <a:spcBef>
                <a:spcPts val="1800"/>
              </a:spcBef>
              <a:spcAft>
                <a:spcPts val="600"/>
              </a:spcAft>
              <a:buClr>
                <a:schemeClr val="dk1"/>
              </a:buClr>
              <a:buSzPts val="1100"/>
              <a:buFont typeface="Arial"/>
              <a:buNone/>
            </a:pPr>
            <a:r>
              <a:rPr lang="en" sz="1600">
                <a:solidFill>
                  <a:schemeClr val="dk1"/>
                </a:solidFill>
                <a:latin typeface="Arial"/>
                <a:ea typeface="Arial"/>
                <a:cs typeface="Arial"/>
                <a:sym typeface="Arial"/>
              </a:rPr>
              <a:t>										</a:t>
            </a:r>
            <a:r>
              <a:rPr lang="en" sz="1600">
                <a:solidFill>
                  <a:schemeClr val="dk1"/>
                </a:solidFill>
                <a:latin typeface="Arial"/>
                <a:ea typeface="Arial"/>
                <a:cs typeface="Arial"/>
                <a:sym typeface="Arial"/>
              </a:rPr>
              <a:t> </a:t>
            </a:r>
            <a:br>
              <a:rPr lang="en" sz="1600">
                <a:solidFill>
                  <a:schemeClr val="dk1"/>
                </a:solidFill>
                <a:latin typeface="Arial"/>
                <a:ea typeface="Arial"/>
                <a:cs typeface="Arial"/>
                <a:sym typeface="Arial"/>
              </a:rPr>
            </a:br>
            <a:endParaRPr/>
          </a:p>
        </p:txBody>
      </p:sp>
      <p:graphicFrame>
        <p:nvGraphicFramePr>
          <p:cNvPr id="403" name="Google Shape;403;p35"/>
          <p:cNvGraphicFramePr/>
          <p:nvPr/>
        </p:nvGraphicFramePr>
        <p:xfrm>
          <a:off x="866225" y="3091825"/>
          <a:ext cx="3000000" cy="3000000"/>
        </p:xfrm>
        <a:graphic>
          <a:graphicData uri="http://schemas.openxmlformats.org/drawingml/2006/table">
            <a:tbl>
              <a:tblPr>
                <a:noFill/>
                <a:tableStyleId>{596FC29B-482C-419A-AAF9-99E00BA823CF}</a:tableStyleId>
              </a:tblPr>
              <a:tblGrid>
                <a:gridCol w="3619500"/>
                <a:gridCol w="3619500"/>
              </a:tblGrid>
              <a:tr h="381000">
                <a:tc>
                  <a:txBody>
                    <a:bodyPr/>
                    <a:lstStyle/>
                    <a:p>
                      <a:pPr indent="0" lvl="0" marL="0" rtl="0" algn="l">
                        <a:spcBef>
                          <a:spcPts val="0"/>
                        </a:spcBef>
                        <a:spcAft>
                          <a:spcPts val="0"/>
                        </a:spcAft>
                        <a:buNone/>
                      </a:pPr>
                      <a:r>
                        <a:rPr lang="en" sz="1100"/>
                        <a:t>Database</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yelp</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t>Collections</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reviewsTrain, reviewsTest</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t>collections Schema</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Keys</a:t>
                      </a:r>
                      <a:r>
                        <a:rPr b="1" lang="en" sz="1100"/>
                        <a:t>:</a:t>
                      </a:r>
                      <a:r>
                        <a:rPr lang="en" sz="1100"/>
                        <a:t> id, stars, reviews</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Dataset size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Training data: 599,995 documents , </a:t>
                      </a:r>
                      <a:br>
                        <a:rPr lang="en" sz="1000"/>
                      </a:br>
                      <a:r>
                        <a:rPr lang="en" sz="1000"/>
                        <a:t>Test data: 149,995 documents</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t>Dataset type</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00"/>
                        <a:t>JSON; Text data &amp;  numerical labels; Balanced data</a:t>
                      </a:r>
                      <a:endParaRPr sz="10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Cleaning</a:t>
            </a:r>
            <a:endParaRPr/>
          </a:p>
        </p:txBody>
      </p:sp>
      <p:sp>
        <p:nvSpPr>
          <p:cNvPr id="409" name="Google Shape;409;p36"/>
          <p:cNvSpPr txBox="1"/>
          <p:nvPr>
            <p:ph idx="1" type="body"/>
          </p:nvPr>
        </p:nvSpPr>
        <p:spPr>
          <a:xfrm>
            <a:off x="731750" y="1994650"/>
            <a:ext cx="7571700" cy="369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latin typeface="Arial"/>
                <a:ea typeface="Arial"/>
                <a:cs typeface="Arial"/>
                <a:sym typeface="Arial"/>
              </a:rPr>
              <a:t>Performed the following steps to clean the data</a:t>
            </a:r>
            <a:endParaRPr>
              <a:latin typeface="Arial"/>
              <a:ea typeface="Arial"/>
              <a:cs typeface="Arial"/>
              <a:sym typeface="Arial"/>
            </a:endParaRPr>
          </a:p>
        </p:txBody>
      </p:sp>
      <p:graphicFrame>
        <p:nvGraphicFramePr>
          <p:cNvPr id="410" name="Google Shape;410;p36"/>
          <p:cNvGraphicFramePr/>
          <p:nvPr/>
        </p:nvGraphicFramePr>
        <p:xfrm>
          <a:off x="532250" y="2622175"/>
          <a:ext cx="3000000" cy="3000000"/>
        </p:xfrm>
        <a:graphic>
          <a:graphicData uri="http://schemas.openxmlformats.org/drawingml/2006/table">
            <a:tbl>
              <a:tblPr>
                <a:noFill/>
                <a:tableStyleId>{596FC29B-482C-419A-AAF9-99E00BA823CF}</a:tableStyleId>
              </a:tblPr>
              <a:tblGrid>
                <a:gridCol w="4042550"/>
                <a:gridCol w="4042550"/>
              </a:tblGrid>
              <a:tr h="2256375">
                <a:tc>
                  <a:txBody>
                    <a:bodyPr/>
                    <a:lstStyle/>
                    <a:p>
                      <a:pPr indent="-317500" lvl="0" marL="457200" rtl="0" algn="l">
                        <a:lnSpc>
                          <a:spcPct val="150000"/>
                        </a:lnSpc>
                        <a:spcBef>
                          <a:spcPts val="0"/>
                        </a:spcBef>
                        <a:spcAft>
                          <a:spcPts val="0"/>
                        </a:spcAft>
                        <a:buSzPts val="1400"/>
                        <a:buChar char="●"/>
                      </a:pPr>
                      <a:r>
                        <a:rPr lang="en"/>
                        <a:t>Converting to Lowercase</a:t>
                      </a:r>
                      <a:endParaRPr/>
                    </a:p>
                    <a:p>
                      <a:pPr indent="-317500" lvl="0" marL="457200" rtl="0" algn="l">
                        <a:lnSpc>
                          <a:spcPct val="150000"/>
                        </a:lnSpc>
                        <a:spcBef>
                          <a:spcPts val="0"/>
                        </a:spcBef>
                        <a:spcAft>
                          <a:spcPts val="0"/>
                        </a:spcAft>
                        <a:buSzPts val="1400"/>
                        <a:buChar char="●"/>
                      </a:pPr>
                      <a:r>
                        <a:rPr lang="en"/>
                        <a:t>Removing Punctuation</a:t>
                      </a:r>
                      <a:endParaRPr/>
                    </a:p>
                    <a:p>
                      <a:pPr indent="-317500" lvl="0" marL="457200" rtl="0" algn="l">
                        <a:lnSpc>
                          <a:spcPct val="150000"/>
                        </a:lnSpc>
                        <a:spcBef>
                          <a:spcPts val="0"/>
                        </a:spcBef>
                        <a:spcAft>
                          <a:spcPts val="0"/>
                        </a:spcAft>
                        <a:buSzPts val="1400"/>
                        <a:buChar char="●"/>
                      </a:pPr>
                      <a:r>
                        <a:rPr lang="en"/>
                        <a:t>Tokenization</a:t>
                      </a:r>
                      <a:endParaRPr/>
                    </a:p>
                    <a:p>
                      <a:pPr indent="-317500" lvl="0" marL="457200" rtl="0" algn="l">
                        <a:lnSpc>
                          <a:spcPct val="150000"/>
                        </a:lnSpc>
                        <a:spcBef>
                          <a:spcPts val="0"/>
                        </a:spcBef>
                        <a:spcAft>
                          <a:spcPts val="0"/>
                        </a:spcAft>
                        <a:buSzPts val="1400"/>
                        <a:buChar char="●"/>
                      </a:pPr>
                      <a:r>
                        <a:rPr lang="en"/>
                        <a:t>Removing Stop Words</a:t>
                      </a:r>
                      <a:endParaRPr/>
                    </a:p>
                    <a:p>
                      <a:pPr indent="-317500" lvl="0" marL="457200" rtl="0" algn="l">
                        <a:lnSpc>
                          <a:spcPct val="150000"/>
                        </a:lnSpc>
                        <a:spcBef>
                          <a:spcPts val="0"/>
                        </a:spcBef>
                        <a:spcAft>
                          <a:spcPts val="0"/>
                        </a:spcAft>
                        <a:buSzPts val="1400"/>
                        <a:buChar char="●"/>
                      </a:pPr>
                      <a:r>
                        <a:rPr lang="en">
                          <a:solidFill>
                            <a:schemeClr val="dk1"/>
                          </a:solidFill>
                        </a:rPr>
                        <a:t>Removing Numbers, URLs, Tags</a:t>
                      </a:r>
                      <a:endParaRPr/>
                    </a:p>
                    <a:p>
                      <a:pPr indent="0" lvl="0" marL="45720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7500" lvl="0" marL="457200" rtl="0" algn="l">
                        <a:lnSpc>
                          <a:spcPct val="150000"/>
                        </a:lnSpc>
                        <a:spcBef>
                          <a:spcPts val="0"/>
                        </a:spcBef>
                        <a:spcAft>
                          <a:spcPts val="0"/>
                        </a:spcAft>
                        <a:buSzPts val="1400"/>
                        <a:buChar char="●"/>
                      </a:pPr>
                      <a:r>
                        <a:rPr lang="en"/>
                        <a:t>Lemmatization</a:t>
                      </a:r>
                      <a:endParaRPr/>
                    </a:p>
                    <a:p>
                      <a:pPr indent="-317500" lvl="0" marL="457200" rtl="0" algn="l">
                        <a:lnSpc>
                          <a:spcPct val="150000"/>
                        </a:lnSpc>
                        <a:spcBef>
                          <a:spcPts val="0"/>
                        </a:spcBef>
                        <a:spcAft>
                          <a:spcPts val="0"/>
                        </a:spcAft>
                        <a:buSzPts val="1400"/>
                        <a:buChar char="●"/>
                      </a:pPr>
                      <a:r>
                        <a:rPr lang="en"/>
                        <a:t>Removing excessive repeated characters in words</a:t>
                      </a:r>
                      <a:endParaRPr/>
                    </a:p>
                    <a:p>
                      <a:pPr indent="-317500" lvl="0" marL="457200" rtl="0" algn="l">
                        <a:lnSpc>
                          <a:spcPct val="150000"/>
                        </a:lnSpc>
                        <a:spcBef>
                          <a:spcPts val="0"/>
                        </a:spcBef>
                        <a:spcAft>
                          <a:spcPts val="0"/>
                        </a:spcAft>
                        <a:buSzPts val="1400"/>
                        <a:buChar char="●"/>
                      </a:pPr>
                      <a:r>
                        <a:rPr lang="en"/>
                        <a:t>Keeping Only meaningful English words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7"/>
          <p:cNvSpPr txBox="1"/>
          <p:nvPr>
            <p:ph type="title"/>
          </p:nvPr>
        </p:nvSpPr>
        <p:spPr>
          <a:xfrm>
            <a:off x="686915" y="696626"/>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Exploratory Data Analysis</a:t>
            </a:r>
            <a:endParaRPr/>
          </a:p>
        </p:txBody>
      </p:sp>
      <p:sp>
        <p:nvSpPr>
          <p:cNvPr id="416" name="Google Shape;416;p37"/>
          <p:cNvSpPr txBox="1"/>
          <p:nvPr>
            <p:ph idx="1" type="body"/>
          </p:nvPr>
        </p:nvSpPr>
        <p:spPr>
          <a:xfrm>
            <a:off x="819975" y="2348238"/>
            <a:ext cx="3187500" cy="2442300"/>
          </a:xfrm>
          <a:prstGeom prst="rect">
            <a:avLst/>
          </a:prstGeom>
        </p:spPr>
        <p:txBody>
          <a:bodyPr anchorCtr="0" anchor="t" bIns="34275" lIns="68575" spcFirstLastPara="1" rIns="68575" wrap="square" tIns="34275">
            <a:noAutofit/>
          </a:bodyPr>
          <a:lstStyle/>
          <a:p>
            <a:pPr indent="0" lvl="0" marL="0" rtl="0" algn="ctr">
              <a:lnSpc>
                <a:spcPct val="150000"/>
              </a:lnSpc>
              <a:spcBef>
                <a:spcPts val="800"/>
              </a:spcBef>
              <a:spcAft>
                <a:spcPts val="0"/>
              </a:spcAft>
              <a:buNone/>
            </a:pPr>
            <a:r>
              <a:rPr lang="en">
                <a:latin typeface="Arial"/>
                <a:ea typeface="Arial"/>
                <a:cs typeface="Arial"/>
                <a:sym typeface="Arial"/>
              </a:rPr>
              <a:t>Ratings Distribution</a:t>
            </a:r>
            <a:endParaRPr>
              <a:latin typeface="Arial"/>
              <a:ea typeface="Arial"/>
              <a:cs typeface="Arial"/>
              <a:sym typeface="Arial"/>
            </a:endParaRPr>
          </a:p>
          <a:p>
            <a:pPr indent="-298450" lvl="0" marL="457200" rtl="0" algn="l">
              <a:lnSpc>
                <a:spcPct val="150000"/>
              </a:lnSpc>
              <a:spcBef>
                <a:spcPts val="800"/>
              </a:spcBef>
              <a:spcAft>
                <a:spcPts val="0"/>
              </a:spcAft>
              <a:buSzPts val="1100"/>
              <a:buFont typeface="Arial"/>
              <a:buChar char="►"/>
            </a:pPr>
            <a:r>
              <a:rPr lang="en">
                <a:latin typeface="Arial"/>
                <a:ea typeface="Arial"/>
                <a:cs typeface="Arial"/>
                <a:sym typeface="Arial"/>
              </a:rPr>
              <a:t>Balanced data: Equal amount of data in all different ratings ranging from 1-5</a:t>
            </a:r>
            <a:endParaRPr>
              <a:latin typeface="Arial"/>
              <a:ea typeface="Arial"/>
              <a:cs typeface="Arial"/>
              <a:sym typeface="Arial"/>
            </a:endParaRPr>
          </a:p>
        </p:txBody>
      </p:sp>
      <p:pic>
        <p:nvPicPr>
          <p:cNvPr id="417" name="Google Shape;417;p37"/>
          <p:cNvPicPr preferRelativeResize="0"/>
          <p:nvPr/>
        </p:nvPicPr>
        <p:blipFill>
          <a:blip r:embed="rId3">
            <a:alphaModFix/>
          </a:blip>
          <a:stretch>
            <a:fillRect/>
          </a:stretch>
        </p:blipFill>
        <p:spPr>
          <a:xfrm>
            <a:off x="5184950" y="2571738"/>
            <a:ext cx="3187475" cy="199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8"/>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Exploratory Data Analysis</a:t>
            </a:r>
            <a:endParaRPr/>
          </a:p>
        </p:txBody>
      </p:sp>
      <p:sp>
        <p:nvSpPr>
          <p:cNvPr id="423" name="Google Shape;423;p38"/>
          <p:cNvSpPr txBox="1"/>
          <p:nvPr>
            <p:ph idx="1" type="body"/>
          </p:nvPr>
        </p:nvSpPr>
        <p:spPr>
          <a:xfrm>
            <a:off x="616025" y="2287100"/>
            <a:ext cx="4053300" cy="2070900"/>
          </a:xfrm>
          <a:prstGeom prst="rect">
            <a:avLst/>
          </a:prstGeom>
        </p:spPr>
        <p:txBody>
          <a:bodyPr anchorCtr="0" anchor="t" bIns="34275" lIns="68575" spcFirstLastPara="1" rIns="68575" wrap="square" tIns="34275">
            <a:noAutofit/>
          </a:bodyPr>
          <a:lstStyle/>
          <a:p>
            <a:pPr indent="-279400" lvl="0" marL="457200" rtl="0" algn="l">
              <a:lnSpc>
                <a:spcPct val="150000"/>
              </a:lnSpc>
              <a:spcBef>
                <a:spcPts val="800"/>
              </a:spcBef>
              <a:spcAft>
                <a:spcPts val="0"/>
              </a:spcAft>
              <a:buClr>
                <a:srgbClr val="000000"/>
              </a:buClr>
              <a:buSzPts val="800"/>
              <a:buFont typeface="Arial"/>
              <a:buChar char="►"/>
            </a:pPr>
            <a:r>
              <a:rPr lang="en" sz="1100">
                <a:solidFill>
                  <a:srgbClr val="000000"/>
                </a:solidFill>
                <a:latin typeface="Arial"/>
                <a:ea typeface="Arial"/>
                <a:cs typeface="Arial"/>
                <a:sym typeface="Arial"/>
              </a:rPr>
              <a:t>Followed the Bag of Words Approach to find the most frequently used words</a:t>
            </a:r>
            <a:endParaRPr sz="1100">
              <a:solidFill>
                <a:srgbClr val="000000"/>
              </a:solidFill>
              <a:latin typeface="Arial"/>
              <a:ea typeface="Arial"/>
              <a:cs typeface="Arial"/>
              <a:sym typeface="Arial"/>
            </a:endParaRPr>
          </a:p>
          <a:p>
            <a:pPr indent="-279400" lvl="0" marL="457200" rtl="0" algn="l">
              <a:lnSpc>
                <a:spcPct val="150000"/>
              </a:lnSpc>
              <a:spcBef>
                <a:spcPts val="0"/>
              </a:spcBef>
              <a:spcAft>
                <a:spcPts val="0"/>
              </a:spcAft>
              <a:buClr>
                <a:srgbClr val="000000"/>
              </a:buClr>
              <a:buSzPts val="800"/>
              <a:buFont typeface="Arial"/>
              <a:buChar char="►"/>
            </a:pPr>
            <a:r>
              <a:rPr lang="en" sz="1100">
                <a:solidFill>
                  <a:srgbClr val="000000"/>
                </a:solidFill>
                <a:latin typeface="Arial"/>
                <a:ea typeface="Arial"/>
                <a:cs typeface="Arial"/>
                <a:sym typeface="Arial"/>
              </a:rPr>
              <a:t>Used nltk’s Frequency Distribution to find the most frequently used words</a:t>
            </a:r>
            <a:endParaRPr sz="1100">
              <a:solidFill>
                <a:srgbClr val="000000"/>
              </a:solidFill>
              <a:latin typeface="Arial"/>
              <a:ea typeface="Arial"/>
              <a:cs typeface="Arial"/>
              <a:sym typeface="Arial"/>
            </a:endParaRPr>
          </a:p>
          <a:p>
            <a:pPr indent="-279400" lvl="0" marL="457200" rtl="0" algn="l">
              <a:lnSpc>
                <a:spcPct val="150000"/>
              </a:lnSpc>
              <a:spcBef>
                <a:spcPts val="0"/>
              </a:spcBef>
              <a:spcAft>
                <a:spcPts val="0"/>
              </a:spcAft>
              <a:buClr>
                <a:srgbClr val="000000"/>
              </a:buClr>
              <a:buSzPts val="800"/>
              <a:buFont typeface="Arial"/>
              <a:buChar char="►"/>
            </a:pPr>
            <a:r>
              <a:rPr lang="en" sz="1100">
                <a:solidFill>
                  <a:srgbClr val="000000"/>
                </a:solidFill>
                <a:latin typeface="Arial"/>
                <a:ea typeface="Arial"/>
                <a:cs typeface="Arial"/>
                <a:sym typeface="Arial"/>
              </a:rPr>
              <a:t>‘Get’, ‘good’, ‘food’ were found to be top 3 most frequently used words</a:t>
            </a:r>
            <a:endParaRPr sz="1100">
              <a:solidFill>
                <a:srgbClr val="000000"/>
              </a:solidFill>
              <a:latin typeface="Arial"/>
              <a:ea typeface="Arial"/>
              <a:cs typeface="Arial"/>
              <a:sym typeface="Arial"/>
            </a:endParaRPr>
          </a:p>
        </p:txBody>
      </p:sp>
      <p:pic>
        <p:nvPicPr>
          <p:cNvPr id="424" name="Google Shape;424;p38"/>
          <p:cNvPicPr preferRelativeResize="0"/>
          <p:nvPr/>
        </p:nvPicPr>
        <p:blipFill>
          <a:blip r:embed="rId3">
            <a:alphaModFix/>
          </a:blip>
          <a:stretch>
            <a:fillRect/>
          </a:stretch>
        </p:blipFill>
        <p:spPr>
          <a:xfrm>
            <a:off x="5234875" y="1501600"/>
            <a:ext cx="3909125" cy="364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txBox="1"/>
          <p:nvPr>
            <p:ph type="title"/>
          </p:nvPr>
        </p:nvSpPr>
        <p:spPr>
          <a:xfrm>
            <a:off x="866215"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Index creation - Hashed index</a:t>
            </a:r>
            <a:endParaRPr/>
          </a:p>
        </p:txBody>
      </p:sp>
      <p:sp>
        <p:nvSpPr>
          <p:cNvPr id="430" name="Google Shape;430;p39"/>
          <p:cNvSpPr txBox="1"/>
          <p:nvPr>
            <p:ph idx="1" type="body"/>
          </p:nvPr>
        </p:nvSpPr>
        <p:spPr>
          <a:xfrm>
            <a:off x="689550" y="1952625"/>
            <a:ext cx="7923000" cy="2902500"/>
          </a:xfrm>
          <a:prstGeom prst="rect">
            <a:avLst/>
          </a:prstGeom>
        </p:spPr>
        <p:txBody>
          <a:bodyPr anchorCtr="0" anchor="t" bIns="34275" lIns="68575" spcFirstLastPara="1" rIns="68575" wrap="square" tIns="34275">
            <a:noAutofit/>
          </a:bodyPr>
          <a:lstStyle/>
          <a:p>
            <a:pPr indent="-298450" lvl="0" marL="457200" rtl="0" algn="l">
              <a:lnSpc>
                <a:spcPct val="150000"/>
              </a:lnSpc>
              <a:spcBef>
                <a:spcPts val="800"/>
              </a:spcBef>
              <a:spcAft>
                <a:spcPts val="0"/>
              </a:spcAft>
              <a:buSzPts val="1100"/>
              <a:buFont typeface="Arial"/>
              <a:buChar char="►"/>
            </a:pPr>
            <a:r>
              <a:rPr lang="en">
                <a:latin typeface="Arial"/>
                <a:ea typeface="Arial"/>
                <a:cs typeface="Arial"/>
                <a:sym typeface="Arial"/>
              </a:rPr>
              <a:t>Data structure that maps tokens or words to their location in a document or a set of documents</a:t>
            </a:r>
            <a:endParaRPr>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a:latin typeface="Arial"/>
                <a:ea typeface="Arial"/>
                <a:cs typeface="Arial"/>
                <a:sym typeface="Arial"/>
              </a:rPr>
              <a:t>Helps in fast full text searches</a:t>
            </a:r>
            <a:endParaRPr>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a:latin typeface="Arial"/>
                <a:ea typeface="Arial"/>
                <a:cs typeface="Arial"/>
                <a:sym typeface="Arial"/>
              </a:rPr>
              <a:t>Leveraged Python’s hashedindex library to build the inverted index</a:t>
            </a:r>
            <a:endParaRPr>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a:latin typeface="Arial"/>
                <a:ea typeface="Arial"/>
                <a:cs typeface="Arial"/>
                <a:sym typeface="Arial"/>
              </a:rPr>
              <a:t>Iterated through each word from the documents, added its location/locations in the inverted index</a:t>
            </a:r>
            <a:endParaRPr>
              <a:latin typeface="Arial"/>
              <a:ea typeface="Arial"/>
              <a:cs typeface="Arial"/>
              <a:sym typeface="Arial"/>
            </a:endParaRPr>
          </a:p>
          <a:p>
            <a:pPr indent="-298450" lvl="0" marL="457200" rtl="0" algn="l">
              <a:lnSpc>
                <a:spcPct val="150000"/>
              </a:lnSpc>
              <a:spcBef>
                <a:spcPts val="0"/>
              </a:spcBef>
              <a:spcAft>
                <a:spcPts val="0"/>
              </a:spcAft>
              <a:buSzPts val="1100"/>
              <a:buFont typeface="Arial"/>
              <a:buChar char="►"/>
            </a:pPr>
            <a:r>
              <a:rPr lang="en">
                <a:latin typeface="Arial"/>
                <a:ea typeface="Arial"/>
                <a:cs typeface="Arial"/>
                <a:sym typeface="Arial"/>
              </a:rPr>
              <a:t>However, s</a:t>
            </a:r>
            <a:r>
              <a:rPr lang="en">
                <a:latin typeface="Arial"/>
                <a:ea typeface="Arial"/>
                <a:cs typeface="Arial"/>
                <a:sym typeface="Arial"/>
              </a:rPr>
              <a:t>klearn’s tfidfVectorizer doesn’t accept this index as its input argument.</a:t>
            </a:r>
            <a:endParaRPr>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on Boardroom">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